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9" r:id="rId4"/>
    <p:sldId id="280" r:id="rId5"/>
    <p:sldId id="281" r:id="rId6"/>
    <p:sldId id="285" r:id="rId7"/>
    <p:sldId id="28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D7D317"/>
    <a:srgbClr val="AF3BA1"/>
    <a:srgbClr val="C12FB0"/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332656"/>
            <a:ext cx="7772059" cy="384720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Тренажер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(4 </a:t>
            </a:r>
            <a:r>
              <a:rPr lang="ru-RU" sz="2400" b="1" spc="300" dirty="0" err="1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клас</a:t>
            </a:r>
            <a:r>
              <a:rPr lang="ru-RU" sz="2400" b="1" spc="300" dirty="0" smtClean="0">
                <a:ln w="11430" cmpd="sng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) </a:t>
            </a:r>
          </a:p>
          <a:p>
            <a:pPr algn="ctr"/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Правопис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закінчень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іменників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жіночого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роду на -</a:t>
            </a:r>
            <a:r>
              <a:rPr lang="ru-RU" sz="4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а,-я</a:t>
            </a: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в О.в. </a:t>
            </a:r>
            <a:endParaRPr lang="ru-RU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221088"/>
            <a:ext cx="6912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Розробила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:</a:t>
            </a:r>
          </a:p>
          <a:p>
            <a:pPr algn="ctr"/>
            <a:r>
              <a:rPr lang="uk-UA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вчитель початкових класів </a:t>
            </a:r>
          </a:p>
          <a:p>
            <a:pPr algn="ctr"/>
            <a:r>
              <a:rPr lang="uk-UA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НВО №32 м. Кіровограда</a:t>
            </a:r>
          </a:p>
          <a:p>
            <a:pPr algn="ctr"/>
            <a:r>
              <a:rPr lang="uk-UA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Крамаренко Оксана Олексіївна</a:t>
            </a:r>
          </a:p>
        </p:txBody>
      </p:sp>
    </p:spTree>
    <p:extLst>
      <p:ext uri="{BB962C8B-B14F-4D97-AF65-F5344CB8AC3E}">
        <p14:creationId xmlns="" xmlns:p14="http://schemas.microsoft.com/office/powerpoint/2010/main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 noGrp="1"/>
          </p:cNvSpPr>
          <p:nvPr>
            <p:ph type="title"/>
          </p:nvPr>
        </p:nvSpPr>
        <p:spPr>
          <a:xfrm>
            <a:off x="467544" y="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err="1" smtClean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Запам</a:t>
            </a:r>
            <a:r>
              <a:rPr lang="en-US" sz="3600" b="1" spc="300" dirty="0" smtClean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’</a:t>
            </a:r>
            <a:r>
              <a:rPr lang="ru-RU" sz="3600" b="1" spc="300" dirty="0" err="1" smtClean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ятай</a:t>
            </a:r>
            <a:r>
              <a:rPr lang="ru-RU" sz="3600" b="1" spc="300" dirty="0" smtClean="0">
                <a:ln w="11430" cmpd="sng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!</a:t>
            </a:r>
            <a:endParaRPr lang="ru-RU" sz="3600" b="1" spc="300" dirty="0">
              <a:ln w="11430" cmpd="sng">
                <a:solidFill>
                  <a:srgbClr val="FFC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6381" y="548680"/>
            <a:ext cx="75743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err="1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Жіночий</a:t>
            </a:r>
            <a:r>
              <a:rPr lang="ru-RU" sz="3600" b="1" cap="none" spc="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рід</a:t>
            </a:r>
            <a:r>
              <a:rPr lang="ru-RU" sz="3600" b="1" cap="none" spc="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3600" b="1" cap="none" spc="0" dirty="0" err="1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Орудний</a:t>
            </a:r>
            <a:r>
              <a:rPr lang="ru-RU" sz="3600" b="1" cap="none" spc="0" dirty="0" smtClean="0">
                <a:ln w="1143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відмінок</a:t>
            </a:r>
            <a:endParaRPr lang="ru-RU" sz="3600" b="1" cap="none" spc="0" dirty="0">
              <a:ln w="1143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96752"/>
            <a:ext cx="309225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Дошк</a:t>
            </a:r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12FB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r>
              <a:rPr lang="ru-RU" sz="60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12FB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077072"/>
            <a:ext cx="20618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дол</a:t>
            </a:r>
            <a:r>
              <a:rPr lang="ru-RU" sz="60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12FB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я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2204864"/>
            <a:ext cx="22958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миш</a:t>
            </a:r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12FB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3140968"/>
            <a:ext cx="17861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олі</a:t>
            </a:r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12FB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я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941168"/>
            <a:ext cx="17797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000" b="1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змі</a:t>
            </a:r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12FB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я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1844824"/>
            <a:ext cx="142539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ою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19872" y="4653136"/>
            <a:ext cx="144016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6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єю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08104" y="1196752"/>
            <a:ext cx="21691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дошк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52120" y="3933056"/>
            <a:ext cx="16130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дол</a:t>
            </a:r>
            <a:endParaRPr lang="ru-RU" sz="60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80112" y="3068960"/>
            <a:ext cx="13372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олі</a:t>
            </a:r>
            <a:endParaRPr lang="ru-RU" sz="60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8104" y="2132856"/>
            <a:ext cx="18678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миш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52120" y="4869160"/>
            <a:ext cx="13308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змі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524328" y="1196752"/>
            <a:ext cx="13115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ою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36296" y="2132856"/>
            <a:ext cx="126989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ею</a:t>
            </a:r>
            <a:endParaRPr lang="ru-RU" sz="48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32240" y="3068960"/>
            <a:ext cx="13115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єю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20272" y="3933056"/>
            <a:ext cx="147565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r>
              <a:rPr lang="ru-RU" sz="60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ю</a:t>
            </a:r>
            <a:endParaRPr lang="ru-RU" sz="48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748272" y="4869160"/>
            <a:ext cx="12795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Є</a:t>
            </a:r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ю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88024" y="328498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6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419872" y="3284984"/>
            <a:ext cx="144016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ею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9512" y="5842337"/>
            <a:ext cx="201369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6000" b="1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ліні</a:t>
            </a:r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C12FB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я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C12FB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52120" y="5842337"/>
            <a:ext cx="15648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ліні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20272" y="5842337"/>
            <a:ext cx="131157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єю</a:t>
            </a:r>
            <a:endParaRPr lang="ru-RU" sz="60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2483768" y="2060848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483768" y="3068960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0" idx="3"/>
          </p:cNvCxnSpPr>
          <p:nvPr/>
        </p:nvCxnSpPr>
        <p:spPr>
          <a:xfrm>
            <a:off x="2037650" y="3648800"/>
            <a:ext cx="1238206" cy="8603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1" idx="3"/>
          </p:cNvCxnSpPr>
          <p:nvPr/>
        </p:nvCxnSpPr>
        <p:spPr>
          <a:xfrm flipV="1">
            <a:off x="2103246" y="5157192"/>
            <a:ext cx="1028594" cy="291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2267744" y="5661248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2339752" y="400506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8388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23" grpId="0"/>
      <p:bldP spid="27" grpId="0"/>
      <p:bldP spid="30" grpId="0"/>
      <p:bldP spid="34" grpId="0"/>
      <p:bldP spid="37" grpId="0"/>
      <p:bldP spid="26" grpId="0"/>
      <p:bldP spid="50" grpId="0" animBg="1"/>
      <p:bldP spid="29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46338" y="-132695"/>
            <a:ext cx="30748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Перевір</a:t>
            </a:r>
            <a:r>
              <a:rPr lang="ru-RU" sz="40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себе</a:t>
            </a:r>
            <a:endParaRPr lang="ru-RU" sz="4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2483768" y="548680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smtClean="0">
                <a:solidFill>
                  <a:schemeClr val="tx2"/>
                </a:solidFill>
                <a:latin typeface="Georgia" pitchFamily="18" charset="0"/>
              </a:rPr>
              <a:t>країн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54" name="WordArt 3"/>
          <p:cNvSpPr>
            <a:spLocks noChangeArrowheads="1" noChangeShapeType="1" noTextEdit="1"/>
          </p:cNvSpPr>
          <p:nvPr/>
        </p:nvSpPr>
        <p:spPr bwMode="auto">
          <a:xfrm>
            <a:off x="2555776" y="836712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5" name="WordArt 4"/>
          <p:cNvSpPr>
            <a:spLocks noChangeArrowheads="1" noChangeShapeType="1" noTextEdit="1"/>
          </p:cNvSpPr>
          <p:nvPr/>
        </p:nvSpPr>
        <p:spPr bwMode="auto">
          <a:xfrm>
            <a:off x="6732240" y="836712"/>
            <a:ext cx="504056" cy="3703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6" name="AutoShape 5"/>
          <p:cNvSpPr>
            <a:spLocks noChangeArrowheads="1"/>
          </p:cNvSpPr>
          <p:nvPr/>
        </p:nvSpPr>
        <p:spPr bwMode="auto">
          <a:xfrm>
            <a:off x="2483768" y="1340768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dirty="0">
                <a:latin typeface="Georgia" pitchFamily="18" charset="0"/>
              </a:rPr>
              <a:t>  </a:t>
            </a:r>
            <a:r>
              <a:rPr lang="uk-UA" sz="4800" b="1" dirty="0" smtClean="0">
                <a:solidFill>
                  <a:schemeClr val="tx2"/>
                </a:solidFill>
                <a:latin typeface="Georgia" pitchFamily="18" charset="0"/>
              </a:rPr>
              <a:t>держав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57" name="AutoShape 10"/>
          <p:cNvSpPr>
            <a:spLocks noChangeArrowheads="1"/>
          </p:cNvSpPr>
          <p:nvPr/>
        </p:nvSpPr>
        <p:spPr bwMode="auto">
          <a:xfrm>
            <a:off x="2482685" y="2127766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земл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58" name="AutoShape 11"/>
          <p:cNvSpPr>
            <a:spLocks noChangeArrowheads="1"/>
          </p:cNvSpPr>
          <p:nvPr/>
        </p:nvSpPr>
        <p:spPr bwMode="auto">
          <a:xfrm>
            <a:off x="2482685" y="2904054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dirty="0">
                <a:latin typeface="Georgia" pitchFamily="18" charset="0"/>
              </a:rPr>
              <a:t>   </a:t>
            </a:r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матус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59" name="AutoShape 12"/>
          <p:cNvSpPr>
            <a:spLocks noChangeArrowheads="1"/>
          </p:cNvSpPr>
          <p:nvPr/>
        </p:nvSpPr>
        <p:spPr bwMode="auto">
          <a:xfrm>
            <a:off x="2482685" y="3680341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dirty="0">
                <a:latin typeface="Georgia" pitchFamily="18" charset="0"/>
              </a:rPr>
              <a:t>  </a:t>
            </a: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мам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60" name="AutoShape 13"/>
          <p:cNvSpPr>
            <a:spLocks noChangeArrowheads="1"/>
          </p:cNvSpPr>
          <p:nvPr/>
        </p:nvSpPr>
        <p:spPr bwMode="auto">
          <a:xfrm>
            <a:off x="2482685" y="4437579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олі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>
            <a:off x="2482685" y="5213866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дол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62" name="AutoShape 15"/>
          <p:cNvSpPr>
            <a:spLocks noChangeArrowheads="1"/>
          </p:cNvSpPr>
          <p:nvPr/>
        </p:nvSpPr>
        <p:spPr bwMode="auto">
          <a:xfrm>
            <a:off x="2482685" y="5990154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турбот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63" name="WordArt 16"/>
          <p:cNvSpPr>
            <a:spLocks noChangeArrowheads="1" noChangeShapeType="1" noTextEdit="1"/>
          </p:cNvSpPr>
          <p:nvPr/>
        </p:nvSpPr>
        <p:spPr bwMode="auto">
          <a:xfrm>
            <a:off x="2555776" y="170080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4" name="WordArt 17"/>
          <p:cNvSpPr>
            <a:spLocks noChangeArrowheads="1" noChangeShapeType="1" noTextEdit="1"/>
          </p:cNvSpPr>
          <p:nvPr/>
        </p:nvSpPr>
        <p:spPr bwMode="auto">
          <a:xfrm>
            <a:off x="6732240" y="170080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5" name="WordArt 18"/>
          <p:cNvSpPr>
            <a:spLocks noChangeArrowheads="1" noChangeShapeType="1" noTextEdit="1"/>
          </p:cNvSpPr>
          <p:nvPr/>
        </p:nvSpPr>
        <p:spPr bwMode="auto">
          <a:xfrm>
            <a:off x="6732240" y="242088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6" name="WordArt 19"/>
          <p:cNvSpPr>
            <a:spLocks noChangeArrowheads="1" noChangeShapeType="1" noTextEdit="1"/>
          </p:cNvSpPr>
          <p:nvPr/>
        </p:nvSpPr>
        <p:spPr bwMode="auto">
          <a:xfrm>
            <a:off x="2555776" y="242088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7" name="WordArt 29"/>
          <p:cNvSpPr>
            <a:spLocks noChangeArrowheads="1" noChangeShapeType="1" noTextEdit="1"/>
          </p:cNvSpPr>
          <p:nvPr/>
        </p:nvSpPr>
        <p:spPr bwMode="auto">
          <a:xfrm>
            <a:off x="6732240" y="3212976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8" name="WordArt 32"/>
          <p:cNvSpPr>
            <a:spLocks noChangeArrowheads="1" noChangeShapeType="1" noTextEdit="1"/>
          </p:cNvSpPr>
          <p:nvPr/>
        </p:nvSpPr>
        <p:spPr bwMode="auto">
          <a:xfrm>
            <a:off x="2555776" y="3140968"/>
            <a:ext cx="488817" cy="378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9" name="WordArt 33"/>
          <p:cNvSpPr>
            <a:spLocks noChangeArrowheads="1" noChangeShapeType="1" noTextEdit="1"/>
          </p:cNvSpPr>
          <p:nvPr/>
        </p:nvSpPr>
        <p:spPr bwMode="auto">
          <a:xfrm>
            <a:off x="2555776" y="3933056"/>
            <a:ext cx="504056" cy="361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0" name="WordArt 34"/>
          <p:cNvSpPr>
            <a:spLocks noChangeArrowheads="1" noChangeShapeType="1" noTextEdit="1"/>
          </p:cNvSpPr>
          <p:nvPr/>
        </p:nvSpPr>
        <p:spPr bwMode="auto">
          <a:xfrm>
            <a:off x="6732240" y="3933056"/>
            <a:ext cx="504056" cy="4320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1" name="WordArt 35"/>
          <p:cNvSpPr>
            <a:spLocks noChangeArrowheads="1" noChangeShapeType="1" noTextEdit="1"/>
          </p:cNvSpPr>
          <p:nvPr/>
        </p:nvSpPr>
        <p:spPr bwMode="auto">
          <a:xfrm>
            <a:off x="6732240" y="4725144"/>
            <a:ext cx="504056" cy="3600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2" name="WordArt 36"/>
          <p:cNvSpPr>
            <a:spLocks noChangeArrowheads="1" noChangeShapeType="1" noTextEdit="1"/>
          </p:cNvSpPr>
          <p:nvPr/>
        </p:nvSpPr>
        <p:spPr bwMode="auto">
          <a:xfrm>
            <a:off x="6804248" y="5517232"/>
            <a:ext cx="432047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3" name="WordArt 37"/>
          <p:cNvSpPr>
            <a:spLocks noChangeArrowheads="1" noChangeShapeType="1" noTextEdit="1"/>
          </p:cNvSpPr>
          <p:nvPr/>
        </p:nvSpPr>
        <p:spPr bwMode="auto">
          <a:xfrm>
            <a:off x="2555776" y="6237312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24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4" name="WordArt 38"/>
          <p:cNvSpPr>
            <a:spLocks noChangeArrowheads="1" noChangeShapeType="1" noTextEdit="1"/>
          </p:cNvSpPr>
          <p:nvPr/>
        </p:nvSpPr>
        <p:spPr bwMode="auto">
          <a:xfrm>
            <a:off x="6732240" y="6309320"/>
            <a:ext cx="504056" cy="360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5" name="WordArt 39"/>
          <p:cNvSpPr>
            <a:spLocks noChangeArrowheads="1" noChangeShapeType="1" noTextEdit="1"/>
          </p:cNvSpPr>
          <p:nvPr/>
        </p:nvSpPr>
        <p:spPr bwMode="auto">
          <a:xfrm>
            <a:off x="2555776" y="4725144"/>
            <a:ext cx="432048" cy="360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6" name="WordArt 43"/>
          <p:cNvSpPr>
            <a:spLocks noChangeArrowheads="1" noChangeShapeType="1" noTextEdit="1"/>
          </p:cNvSpPr>
          <p:nvPr/>
        </p:nvSpPr>
        <p:spPr bwMode="auto">
          <a:xfrm>
            <a:off x="2555777" y="5517232"/>
            <a:ext cx="43204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36" name="Picture 2" descr="D:\Мама\анимированые клипарты для презентаций\5a81b023e72c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7072"/>
            <a:ext cx="2432638" cy="2614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4578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49769E-7 L 0.32691 -2.49769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50601E-6 L 0.37796 -0.0050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3784E-6 L -0.14566 -0.0020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13691E-6 L -0.10243 -2.13691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8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69103E-6 L 0.32292 0.0053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9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05273E-6 L -0.16928 3.05273E-6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32192E-6 L -0.1691 -2.32192E-6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2.6087E-6 L 0.35053 0.00532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9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2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  <p:bldP spid="63" grpId="0" animBg="1"/>
      <p:bldP spid="64" grpId="0" animBg="1"/>
      <p:bldP spid="64" grpId="1" animBg="1"/>
      <p:bldP spid="65" grpId="0" animBg="1"/>
      <p:bldP spid="66" grpId="0" animBg="1"/>
      <p:bldP spid="66" grpId="1" animBg="1"/>
      <p:bldP spid="67" grpId="0" animBg="1"/>
      <p:bldP spid="68" grpId="0" animBg="1"/>
      <p:bldP spid="68" grpId="1" animBg="1"/>
      <p:bldP spid="69" grpId="0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6942" y="-88761"/>
            <a:ext cx="30748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Перевір</a:t>
            </a:r>
            <a:r>
              <a:rPr lang="ru-RU" sz="40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себе</a:t>
            </a:r>
            <a:endParaRPr lang="ru-RU" sz="4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736939" y="619125"/>
            <a:ext cx="48148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слив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736939" y="1395413"/>
            <a:ext cx="48148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квасол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736939" y="2171700"/>
            <a:ext cx="48148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4800" dirty="0">
                <a:latin typeface="Georgia" pitchFamily="18" charset="0"/>
              </a:rPr>
              <a:t>  </a:t>
            </a:r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цибул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736939" y="2947988"/>
            <a:ext cx="48148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капуст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1736939" y="3705225"/>
            <a:ext cx="48148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моркв</a:t>
            </a:r>
            <a:r>
              <a:rPr lang="ru-RU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736939" y="4481513"/>
            <a:ext cx="48148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солом</a:t>
            </a:r>
            <a:r>
              <a:rPr lang="ru-RU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1736939" y="5257800"/>
            <a:ext cx="48148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змі</a:t>
            </a:r>
            <a:r>
              <a:rPr lang="ru-RU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736939" y="6034088"/>
            <a:ext cx="48148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яблун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13" name="WordArt 23"/>
          <p:cNvSpPr>
            <a:spLocks noChangeArrowheads="1" noChangeShapeType="1" noTextEdit="1"/>
          </p:cNvSpPr>
          <p:nvPr/>
        </p:nvSpPr>
        <p:spPr bwMode="auto">
          <a:xfrm>
            <a:off x="1763688" y="98072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4" name="WordArt 24"/>
          <p:cNvSpPr>
            <a:spLocks noChangeArrowheads="1" noChangeShapeType="1" noTextEdit="1"/>
          </p:cNvSpPr>
          <p:nvPr/>
        </p:nvSpPr>
        <p:spPr bwMode="auto">
          <a:xfrm>
            <a:off x="6012160" y="98072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5" name="WordArt 25"/>
          <p:cNvSpPr>
            <a:spLocks noChangeArrowheads="1" noChangeShapeType="1" noTextEdit="1"/>
          </p:cNvSpPr>
          <p:nvPr/>
        </p:nvSpPr>
        <p:spPr bwMode="auto">
          <a:xfrm>
            <a:off x="6012160" y="170080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6" name="WordArt 26"/>
          <p:cNvSpPr>
            <a:spLocks noChangeArrowheads="1" noChangeShapeType="1" noTextEdit="1"/>
          </p:cNvSpPr>
          <p:nvPr/>
        </p:nvSpPr>
        <p:spPr bwMode="auto">
          <a:xfrm>
            <a:off x="1763688" y="242088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7" name="WordArt 27"/>
          <p:cNvSpPr>
            <a:spLocks noChangeArrowheads="1" noChangeShapeType="1" noTextEdit="1"/>
          </p:cNvSpPr>
          <p:nvPr/>
        </p:nvSpPr>
        <p:spPr bwMode="auto">
          <a:xfrm>
            <a:off x="6012160" y="3212976"/>
            <a:ext cx="504056" cy="341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8" name="WordArt 28"/>
          <p:cNvSpPr>
            <a:spLocks noChangeArrowheads="1" noChangeShapeType="1" noTextEdit="1"/>
          </p:cNvSpPr>
          <p:nvPr/>
        </p:nvSpPr>
        <p:spPr bwMode="auto">
          <a:xfrm>
            <a:off x="1763688" y="4005064"/>
            <a:ext cx="576064" cy="33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9" name="WordArt 29"/>
          <p:cNvSpPr>
            <a:spLocks noChangeArrowheads="1" noChangeShapeType="1" noTextEdit="1"/>
          </p:cNvSpPr>
          <p:nvPr/>
        </p:nvSpPr>
        <p:spPr bwMode="auto">
          <a:xfrm>
            <a:off x="6012160" y="6309320"/>
            <a:ext cx="504056" cy="360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0" name="WordArt 30"/>
          <p:cNvSpPr>
            <a:spLocks noChangeArrowheads="1" noChangeShapeType="1" noTextEdit="1"/>
          </p:cNvSpPr>
          <p:nvPr/>
        </p:nvSpPr>
        <p:spPr bwMode="auto">
          <a:xfrm>
            <a:off x="6012160" y="4725144"/>
            <a:ext cx="504056" cy="3643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</a:t>
            </a:r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WordArt 31"/>
          <p:cNvSpPr>
            <a:spLocks noChangeArrowheads="1" noChangeShapeType="1" noTextEdit="1"/>
          </p:cNvSpPr>
          <p:nvPr/>
        </p:nvSpPr>
        <p:spPr bwMode="auto">
          <a:xfrm>
            <a:off x="1763688" y="5517232"/>
            <a:ext cx="504056" cy="3612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2" name="WordArt 32"/>
          <p:cNvSpPr>
            <a:spLocks noChangeArrowheads="1" noChangeShapeType="1" noTextEdit="1"/>
          </p:cNvSpPr>
          <p:nvPr/>
        </p:nvSpPr>
        <p:spPr bwMode="auto">
          <a:xfrm>
            <a:off x="1763688" y="1628800"/>
            <a:ext cx="504056" cy="377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" name="WordArt 33"/>
          <p:cNvSpPr>
            <a:spLocks noChangeArrowheads="1" noChangeShapeType="1" noTextEdit="1"/>
          </p:cNvSpPr>
          <p:nvPr/>
        </p:nvSpPr>
        <p:spPr bwMode="auto">
          <a:xfrm>
            <a:off x="6012160" y="2492896"/>
            <a:ext cx="504056" cy="3604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4" name="WordArt 34"/>
          <p:cNvSpPr>
            <a:spLocks noChangeArrowheads="1" noChangeShapeType="1" noTextEdit="1"/>
          </p:cNvSpPr>
          <p:nvPr/>
        </p:nvSpPr>
        <p:spPr bwMode="auto">
          <a:xfrm>
            <a:off x="1763688" y="3212976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5" name="WordArt 35"/>
          <p:cNvSpPr>
            <a:spLocks noChangeArrowheads="1" noChangeShapeType="1" noTextEdit="1"/>
          </p:cNvSpPr>
          <p:nvPr/>
        </p:nvSpPr>
        <p:spPr bwMode="auto">
          <a:xfrm>
            <a:off x="6012160" y="3933057"/>
            <a:ext cx="504056" cy="4055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6" name="WordArt 36"/>
          <p:cNvSpPr>
            <a:spLocks noChangeArrowheads="1" noChangeShapeType="1" noTextEdit="1"/>
          </p:cNvSpPr>
          <p:nvPr/>
        </p:nvSpPr>
        <p:spPr bwMode="auto">
          <a:xfrm>
            <a:off x="1763688" y="4797152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7" name="WordArt 37"/>
          <p:cNvSpPr>
            <a:spLocks noChangeArrowheads="1" noChangeShapeType="1" noTextEdit="1"/>
          </p:cNvSpPr>
          <p:nvPr/>
        </p:nvSpPr>
        <p:spPr bwMode="auto">
          <a:xfrm>
            <a:off x="6012160" y="5517232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8" name="WordArt 38"/>
          <p:cNvSpPr>
            <a:spLocks noChangeArrowheads="1" noChangeShapeType="1" noTextEdit="1"/>
          </p:cNvSpPr>
          <p:nvPr/>
        </p:nvSpPr>
        <p:spPr bwMode="auto">
          <a:xfrm>
            <a:off x="1763688" y="6309320"/>
            <a:ext cx="504056" cy="3407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29" name="Picture 2" descr="D:\Мама\анимированые клипарты для презентаций\5a81b023e72c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62" y="4243482"/>
            <a:ext cx="2432638" cy="2614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901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57077E-6 L 0.31892 -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50601E-6 L -0.10625 -0.0050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83996E-6 L 0.34653 -2.83996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5763E-6 L -0.12587 -1.75763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8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2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4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64292E-7 L -0.13716 -0.00208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12303E-7 L 0.35052 0.0067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3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4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48751E-6 L 0.34271 -0.00023 " pathEditMode="relative" rAng="0" ptsTypes="AA">
                                      <p:cBhvr>
                                        <p:cTn id="1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76596E-6 L -0.17726 0.00555 " pathEditMode="relative" rAng="0" ptsTypes="AA">
                                      <p:cBhvr>
                                        <p:cTn id="1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2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4" grpId="1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4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-109283"/>
            <a:ext cx="30748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Перевір</a:t>
            </a:r>
            <a:r>
              <a:rPr lang="ru-RU" sz="40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себе</a:t>
            </a:r>
            <a:endParaRPr lang="ru-RU" sz="4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AutoShape 2"/>
          <p:cNvSpPr>
            <a:spLocks noChangeArrowheads="1"/>
          </p:cNvSpPr>
          <p:nvPr/>
        </p:nvSpPr>
        <p:spPr bwMode="auto">
          <a:xfrm>
            <a:off x="1475656" y="546894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течі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0" name="WordArt 3"/>
          <p:cNvSpPr>
            <a:spLocks noChangeArrowheads="1" noChangeShapeType="1" noTextEdit="1"/>
          </p:cNvSpPr>
          <p:nvPr/>
        </p:nvSpPr>
        <p:spPr bwMode="auto">
          <a:xfrm>
            <a:off x="1547664" y="836712"/>
            <a:ext cx="504055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1" name="WordArt 4"/>
          <p:cNvSpPr>
            <a:spLocks noChangeArrowheads="1" noChangeShapeType="1" noTextEdit="1"/>
          </p:cNvSpPr>
          <p:nvPr/>
        </p:nvSpPr>
        <p:spPr bwMode="auto">
          <a:xfrm>
            <a:off x="5724128" y="836712"/>
            <a:ext cx="432283" cy="3420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1475656" y="1323182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uk-UA" sz="4800" dirty="0" smtClean="0">
                <a:latin typeface="Georgia" pitchFamily="18" charset="0"/>
              </a:rPr>
              <a:t>     </a:t>
            </a: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айстр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1475656" y="2099469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суниц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4" name="AutoShape 11"/>
          <p:cNvSpPr>
            <a:spLocks noChangeArrowheads="1"/>
          </p:cNvSpPr>
          <p:nvPr/>
        </p:nvSpPr>
        <p:spPr bwMode="auto">
          <a:xfrm>
            <a:off x="1475656" y="2875757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dirty="0">
                <a:latin typeface="Georgia" pitchFamily="18" charset="0"/>
              </a:rPr>
              <a:t>   </a:t>
            </a:r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топол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5" name="AutoShape 12"/>
          <p:cNvSpPr>
            <a:spLocks noChangeArrowheads="1"/>
          </p:cNvSpPr>
          <p:nvPr/>
        </p:nvSpPr>
        <p:spPr bwMode="auto">
          <a:xfrm>
            <a:off x="1475656" y="3652044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4800" dirty="0">
                <a:latin typeface="Georgia" pitchFamily="18" charset="0"/>
              </a:rPr>
              <a:t>  </a:t>
            </a: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калин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1475656" y="4409282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мрі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1475656" y="5185569"/>
            <a:ext cx="4802187" cy="776288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err="1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неділ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1475656" y="5961857"/>
            <a:ext cx="4802187" cy="776287"/>
          </a:xfrm>
          <a:prstGeom prst="flowChartPredefinedProcess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телеграм</a:t>
            </a:r>
            <a:r>
              <a:rPr lang="uk-UA" sz="4800" dirty="0" smtClean="0">
                <a:latin typeface="Georgia" pitchFamily="18" charset="0"/>
              </a:rPr>
              <a:t>…</a:t>
            </a:r>
            <a:endParaRPr lang="ru-RU" sz="4800" dirty="0">
              <a:latin typeface="Georgia" pitchFamily="18" charset="0"/>
            </a:endParaRPr>
          </a:p>
        </p:txBody>
      </p:sp>
      <p:sp>
        <p:nvSpPr>
          <p:cNvPr id="39" name="WordArt 16"/>
          <p:cNvSpPr>
            <a:spLocks noChangeArrowheads="1" noChangeShapeType="1" noTextEdit="1"/>
          </p:cNvSpPr>
          <p:nvPr/>
        </p:nvSpPr>
        <p:spPr bwMode="auto">
          <a:xfrm>
            <a:off x="1547664" y="1628800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0" name="WordArt 17"/>
          <p:cNvSpPr>
            <a:spLocks noChangeArrowheads="1" noChangeShapeType="1" noTextEdit="1"/>
          </p:cNvSpPr>
          <p:nvPr/>
        </p:nvSpPr>
        <p:spPr bwMode="auto">
          <a:xfrm>
            <a:off x="5724128" y="1628800"/>
            <a:ext cx="504055" cy="360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1" name="WordArt 18"/>
          <p:cNvSpPr>
            <a:spLocks noChangeArrowheads="1" noChangeShapeType="1" noTextEdit="1"/>
          </p:cNvSpPr>
          <p:nvPr/>
        </p:nvSpPr>
        <p:spPr bwMode="auto">
          <a:xfrm>
            <a:off x="5724128" y="2420888"/>
            <a:ext cx="504056" cy="3840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2" name="WordArt 19"/>
          <p:cNvSpPr>
            <a:spLocks noChangeArrowheads="1" noChangeShapeType="1" noTextEdit="1"/>
          </p:cNvSpPr>
          <p:nvPr/>
        </p:nvSpPr>
        <p:spPr bwMode="auto">
          <a:xfrm>
            <a:off x="1547664" y="2348880"/>
            <a:ext cx="432048" cy="3877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3" name="WordArt 29"/>
          <p:cNvSpPr>
            <a:spLocks noChangeArrowheads="1" noChangeShapeType="1" noTextEdit="1"/>
          </p:cNvSpPr>
          <p:nvPr/>
        </p:nvSpPr>
        <p:spPr bwMode="auto">
          <a:xfrm>
            <a:off x="5724128" y="3140968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4" name="WordArt 32"/>
          <p:cNvSpPr>
            <a:spLocks noChangeArrowheads="1" noChangeShapeType="1" noTextEdit="1"/>
          </p:cNvSpPr>
          <p:nvPr/>
        </p:nvSpPr>
        <p:spPr bwMode="auto">
          <a:xfrm>
            <a:off x="1547664" y="3140967"/>
            <a:ext cx="432048" cy="3600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5" name="WordArt 33"/>
          <p:cNvSpPr>
            <a:spLocks noChangeArrowheads="1" noChangeShapeType="1" noTextEdit="1"/>
          </p:cNvSpPr>
          <p:nvPr/>
        </p:nvSpPr>
        <p:spPr bwMode="auto">
          <a:xfrm>
            <a:off x="1547664" y="3933056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6" name="WordArt 34"/>
          <p:cNvSpPr>
            <a:spLocks noChangeArrowheads="1" noChangeShapeType="1" noTextEdit="1"/>
          </p:cNvSpPr>
          <p:nvPr/>
        </p:nvSpPr>
        <p:spPr bwMode="auto">
          <a:xfrm>
            <a:off x="5724128" y="3933056"/>
            <a:ext cx="504055" cy="333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7" name="WordArt 35"/>
          <p:cNvSpPr>
            <a:spLocks noChangeArrowheads="1" noChangeShapeType="1" noTextEdit="1"/>
          </p:cNvSpPr>
          <p:nvPr/>
        </p:nvSpPr>
        <p:spPr bwMode="auto">
          <a:xfrm>
            <a:off x="5724128" y="4725144"/>
            <a:ext cx="504056" cy="360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8" name="WordArt 36"/>
          <p:cNvSpPr>
            <a:spLocks noChangeArrowheads="1" noChangeShapeType="1" noTextEdit="1"/>
          </p:cNvSpPr>
          <p:nvPr/>
        </p:nvSpPr>
        <p:spPr bwMode="auto">
          <a:xfrm>
            <a:off x="5724128" y="5445224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49" name="WordArt 37"/>
          <p:cNvSpPr>
            <a:spLocks noChangeArrowheads="1" noChangeShapeType="1" noTextEdit="1"/>
          </p:cNvSpPr>
          <p:nvPr/>
        </p:nvSpPr>
        <p:spPr bwMode="auto">
          <a:xfrm>
            <a:off x="1547664" y="6237312"/>
            <a:ext cx="504056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24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uk-UA" sz="24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ю</a:t>
            </a:r>
            <a:endParaRPr lang="ru-RU" sz="2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0" name="WordArt 38"/>
          <p:cNvSpPr>
            <a:spLocks noChangeArrowheads="1" noChangeShapeType="1" noTextEdit="1"/>
          </p:cNvSpPr>
          <p:nvPr/>
        </p:nvSpPr>
        <p:spPr bwMode="auto">
          <a:xfrm>
            <a:off x="5724128" y="6237312"/>
            <a:ext cx="504056" cy="3404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е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1" name="WordArt 39"/>
          <p:cNvSpPr>
            <a:spLocks noChangeArrowheads="1" noChangeShapeType="1" noTextEdit="1"/>
          </p:cNvSpPr>
          <p:nvPr/>
        </p:nvSpPr>
        <p:spPr bwMode="auto">
          <a:xfrm>
            <a:off x="1547664" y="4653135"/>
            <a:ext cx="504055" cy="3600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ою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2" name="WordArt 43"/>
          <p:cNvSpPr>
            <a:spLocks noChangeArrowheads="1" noChangeShapeType="1" noTextEdit="1"/>
          </p:cNvSpPr>
          <p:nvPr/>
        </p:nvSpPr>
        <p:spPr bwMode="auto">
          <a:xfrm>
            <a:off x="1547664" y="5445224"/>
            <a:ext cx="504056" cy="3600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Georgia" pitchFamily="18" charset="0"/>
              </a:rPr>
              <a:t>єю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098" name="Picture 2" descr="D:\Мама\анимированые клипарты для презентаций\5a81b023e72c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3482"/>
            <a:ext cx="2432638" cy="26145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763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49769E-7 L 0.29549 -2.49769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022E-7 L 0.35434 -0.0043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-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4792E-6 L -0.12205 -0.0069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28585E-6 L -0.09826 0.0053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8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69103E-6 L 0.35052 0.0053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9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0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2886E-6 L -0.16927 -0.00508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05458E-6 L -0.12986 0.00023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0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6087E-6 L 0.38993 0.00532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9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0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2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1" grpId="1" animBg="1"/>
      <p:bldP spid="39" grpId="0" animBg="1"/>
      <p:bldP spid="40" grpId="0" animBg="1"/>
      <p:bldP spid="40" grpId="1" animBg="1"/>
      <p:bldP spid="41" grpId="0" animBg="1"/>
      <p:bldP spid="42" grpId="0" animBg="1"/>
      <p:bldP spid="42" grpId="1" animBg="1"/>
      <p:bldP spid="43" grpId="0" animBg="1"/>
      <p:bldP spid="44" grpId="0" animBg="1"/>
      <p:bldP spid="44" grpId="1" animBg="1"/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59632" y="0"/>
            <a:ext cx="77072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sz="4000" b="1" cap="none" spc="0" dirty="0" smtClean="0">
                <a:ln w="11430">
                  <a:solidFill>
                    <a:srgbClr val="FFC00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Встав пропущені закінчення. </a:t>
            </a:r>
          </a:p>
          <a:p>
            <a:r>
              <a:rPr lang="uk-UA" sz="4000" b="1" cap="none" spc="0" dirty="0" smtClean="0">
                <a:ln w="11430">
                  <a:solidFill>
                    <a:srgbClr val="FFC000"/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Поясни свій вибір</a:t>
            </a:r>
            <a:endParaRPr lang="ru-RU" sz="40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D:\Документы\анимированые клипарты для презентаций\СМАЙЛИКИ\jemocii_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509120"/>
            <a:ext cx="1728192" cy="2187243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90514" y="1340768"/>
            <a:ext cx="8453533" cy="38779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54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48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 </a:t>
            </a:r>
            <a:r>
              <a:rPr lang="ru-RU" sz="4800" b="1" cap="none" spc="0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пишаємось</a:t>
            </a:r>
            <a:r>
              <a:rPr lang="ru-RU" sz="48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cap="none" spc="0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своєю</a:t>
            </a:r>
            <a:endParaRPr lang="ru-RU" sz="4800" b="1" cap="none" spc="0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just"/>
            <a:r>
              <a:rPr lang="uk-UA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Батьківщин       </a:t>
            </a:r>
            <a:r>
              <a:rPr lang="uk-UA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</a:t>
            </a:r>
            <a:r>
              <a:rPr lang="uk-UA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, </a:t>
            </a:r>
          </a:p>
          <a:p>
            <a:pPr algn="just"/>
            <a:r>
              <a:rPr lang="uk-UA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 славетною </a:t>
            </a:r>
            <a:r>
              <a:rPr lang="uk-UA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uk-UA" sz="4800" b="1" cap="none" spc="0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сторі</a:t>
            </a:r>
            <a:r>
              <a:rPr lang="uk-UA" sz="48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, </a:t>
            </a:r>
          </a:p>
          <a:p>
            <a:pPr algn="just"/>
            <a:r>
              <a:rPr lang="uk-UA" sz="48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народною </a:t>
            </a:r>
            <a:r>
              <a:rPr lang="uk-UA" sz="4800" b="1" cap="none" spc="0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пісн</a:t>
            </a:r>
            <a:r>
              <a:rPr lang="uk-UA" sz="4800" b="1" cap="none" spc="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, </a:t>
            </a:r>
            <a:r>
              <a:rPr lang="uk-UA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сивою </a:t>
            </a:r>
          </a:p>
          <a:p>
            <a:pPr algn="just"/>
            <a:r>
              <a:rPr lang="uk-UA" sz="4800" b="1" dirty="0" err="1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давнин</a:t>
            </a:r>
            <a:r>
              <a:rPr lang="uk-UA" sz="48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.</a:t>
            </a:r>
            <a:endParaRPr lang="ru-RU" sz="4800" b="1" cap="none" spc="0" dirty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139952" y="2276872"/>
            <a:ext cx="936104" cy="6480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308304" y="2276872"/>
            <a:ext cx="936104" cy="626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300192" y="3068960"/>
            <a:ext cx="1008112" cy="626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76056" y="3717032"/>
            <a:ext cx="1008112" cy="626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843808" y="4509120"/>
            <a:ext cx="936104" cy="6263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067944" y="2132856"/>
            <a:ext cx="10871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ою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36296" y="2132856"/>
            <a:ext cx="10871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ою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00192" y="2924944"/>
            <a:ext cx="10502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76056" y="3573016"/>
            <a:ext cx="10871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ею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71800" y="4365104"/>
            <a:ext cx="10871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ою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30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268760"/>
            <a:ext cx="797147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>
                  <a:solidFill>
                    <a:srgbClr val="FFFF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Презентацію</a:t>
            </a:r>
            <a:r>
              <a:rPr lang="ru-RU" sz="5400" b="1" cap="none" spc="0" dirty="0" smtClean="0">
                <a:ln w="11430">
                  <a:solidFill>
                    <a:srgbClr val="FFFF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створено</a:t>
            </a:r>
          </a:p>
          <a:p>
            <a:pPr algn="ctr"/>
            <a:r>
              <a:rPr lang="uk-UA" sz="5400" b="1" dirty="0" smtClean="0">
                <a:ln w="11430">
                  <a:solidFill>
                    <a:srgbClr val="FFFF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 використанням </a:t>
            </a:r>
          </a:p>
          <a:p>
            <a:pPr algn="ctr"/>
            <a:r>
              <a:rPr lang="uk-UA" sz="5400" b="1" dirty="0" smtClean="0">
                <a:ln w="11430">
                  <a:solidFill>
                    <a:srgbClr val="FFFF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ресурсів ІНТЕРНЕТ</a:t>
            </a:r>
            <a:endParaRPr lang="ru-RU" sz="5400" b="1" cap="none" spc="0" dirty="0">
              <a:ln w="11430">
                <a:solidFill>
                  <a:srgbClr val="FFFF00"/>
                </a:solidFill>
              </a:ln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D:\Мама\анимированые клипарты для презентаций\791ecb0afff7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21088"/>
            <a:ext cx="3340451" cy="2420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207</Words>
  <Application>Microsoft Office PowerPoint</Application>
  <PresentationFormat>Экран (4:3)</PresentationFormat>
  <Paragraphs>121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Запам’ятай!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Оксана</cp:lastModifiedBy>
  <cp:revision>118</cp:revision>
  <dcterms:created xsi:type="dcterms:W3CDTF">2012-08-01T11:30:26Z</dcterms:created>
  <dcterms:modified xsi:type="dcterms:W3CDTF">2014-08-11T17:54:02Z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