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100" d="100"/>
          <a:sy n="100" d="100"/>
        </p:scale>
        <p:origin x="-2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772400" cy="24482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Презентація на тему:</a:t>
            </a:r>
            <a:br>
              <a:rPr lang="uk-UA" dirty="0"/>
            </a:br>
            <a:r>
              <a:rPr lang="uk-UA" dirty="0" err="1"/>
              <a:t>Енергозбережувальні</a:t>
            </a:r>
            <a:r>
              <a:rPr lang="uk-UA" dirty="0"/>
              <a:t> технології.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Учениці 8 класу </a:t>
            </a:r>
          </a:p>
          <a:p>
            <a:r>
              <a:rPr lang="uk-UA" dirty="0" smtClean="0"/>
              <a:t>Костюк Інни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42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5189073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62" y="3284984"/>
            <a:ext cx="4284321" cy="3210457"/>
          </a:xfrm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1187624" y="4375745"/>
            <a:ext cx="2592288" cy="18002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5940152" y="908720"/>
            <a:ext cx="2304257" cy="217087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07687" cy="5850697"/>
          </a:xfrm>
        </p:spPr>
      </p:pic>
    </p:spTree>
    <p:extLst>
      <p:ext uri="{BB962C8B-B14F-4D97-AF65-F5344CB8AC3E}">
        <p14:creationId xmlns:p14="http://schemas.microsoft.com/office/powerpoint/2010/main" val="42036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132038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211564" cy="3155937"/>
          </a:xfrm>
        </p:spPr>
      </p:pic>
      <p:cxnSp>
        <p:nvCxnSpPr>
          <p:cNvPr id="10" name="Скругленная соединительная линия 9"/>
          <p:cNvCxnSpPr/>
          <p:nvPr/>
        </p:nvCxnSpPr>
        <p:spPr>
          <a:xfrm>
            <a:off x="899592" y="3356992"/>
            <a:ext cx="3600400" cy="2808312"/>
          </a:xfrm>
          <a:prstGeom prst="curvedConnector3">
            <a:avLst>
              <a:gd name="adj1" fmla="val 43651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4452714" y="622251"/>
            <a:ext cx="3672408" cy="273630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79697" cy="5904656"/>
          </a:xfrm>
        </p:spPr>
      </p:pic>
    </p:spTree>
    <p:extLst>
      <p:ext uri="{BB962C8B-B14F-4D97-AF65-F5344CB8AC3E}">
        <p14:creationId xmlns:p14="http://schemas.microsoft.com/office/powerpoint/2010/main" val="33719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1" y="404664"/>
            <a:ext cx="7902436" cy="5921697"/>
          </a:xfrm>
        </p:spPr>
      </p:pic>
    </p:spTree>
    <p:extLst>
      <p:ext uri="{BB962C8B-B14F-4D97-AF65-F5344CB8AC3E}">
        <p14:creationId xmlns:p14="http://schemas.microsoft.com/office/powerpoint/2010/main" val="6342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44966" cy="5953566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355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5671"/>
            <a:ext cx="7818072" cy="5975657"/>
          </a:xfrm>
        </p:spPr>
      </p:pic>
    </p:spTree>
    <p:extLst>
      <p:ext uri="{BB962C8B-B14F-4D97-AF65-F5344CB8AC3E}">
        <p14:creationId xmlns:p14="http://schemas.microsoft.com/office/powerpoint/2010/main" val="11336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5092977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104456" cy="2994434"/>
          </a:xfrm>
        </p:spPr>
      </p:pic>
      <p:cxnSp>
        <p:nvCxnSpPr>
          <p:cNvPr id="9" name="Прямая со стрелкой 8"/>
          <p:cNvCxnSpPr/>
          <p:nvPr/>
        </p:nvCxnSpPr>
        <p:spPr>
          <a:xfrm>
            <a:off x="5508104" y="980728"/>
            <a:ext cx="259228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07704" y="4149080"/>
            <a:ext cx="266429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8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5"/>
            <a:ext cx="4536503" cy="339942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380414" cy="3282465"/>
          </a:xfrm>
        </p:spPr>
      </p:pic>
      <p:sp>
        <p:nvSpPr>
          <p:cNvPr id="9" name="Дуга 8"/>
          <p:cNvSpPr/>
          <p:nvPr/>
        </p:nvSpPr>
        <p:spPr>
          <a:xfrm>
            <a:off x="1259632" y="332656"/>
            <a:ext cx="7344816" cy="5688632"/>
          </a:xfrm>
          <a:prstGeom prst="arc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3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056784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4176464" cy="3342056"/>
          </a:xfrm>
        </p:spPr>
      </p:pic>
    </p:spTree>
    <p:extLst>
      <p:ext uri="{BB962C8B-B14F-4D97-AF65-F5344CB8AC3E}">
        <p14:creationId xmlns:p14="http://schemas.microsoft.com/office/powerpoint/2010/main" val="15110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7" y="404664"/>
            <a:ext cx="7843225" cy="5959368"/>
          </a:xfrm>
        </p:spPr>
      </p:pic>
    </p:spTree>
    <p:extLst>
      <p:ext uri="{BB962C8B-B14F-4D97-AF65-F5344CB8AC3E}">
        <p14:creationId xmlns:p14="http://schemas.microsoft.com/office/powerpoint/2010/main" val="40314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624736" cy="417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4392488" cy="2634393"/>
          </a:xfrm>
        </p:spPr>
      </p:pic>
    </p:spTree>
    <p:extLst>
      <p:ext uri="{BB962C8B-B14F-4D97-AF65-F5344CB8AC3E}">
        <p14:creationId xmlns:p14="http://schemas.microsoft.com/office/powerpoint/2010/main" val="18136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9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Презентація на тему: Енергозбережувальні технології.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Енергозбережувальні технології.</dc:title>
  <dc:creator>Ігор Костюк</dc:creator>
  <cp:lastModifiedBy>Ігор Костюк</cp:lastModifiedBy>
  <cp:revision>7</cp:revision>
  <dcterms:created xsi:type="dcterms:W3CDTF">2017-12-25T14:15:18Z</dcterms:created>
  <dcterms:modified xsi:type="dcterms:W3CDTF">2017-12-25T15:19:11Z</dcterms:modified>
</cp:coreProperties>
</file>