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66" r:id="rId4"/>
    <p:sldId id="262" r:id="rId5"/>
    <p:sldId id="257" r:id="rId6"/>
    <p:sldId id="258" r:id="rId7"/>
    <p:sldId id="259" r:id="rId8"/>
    <p:sldId id="260" r:id="rId9"/>
    <p:sldId id="265" r:id="rId10"/>
    <p:sldId id="263" r:id="rId11"/>
    <p:sldId id="264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FFFFCC"/>
    <a:srgbClr val="FFFF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8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07BDD08-5789-4BD5-A1BC-8171A751C25F}" type="doc">
      <dgm:prSet loTypeId="urn:microsoft.com/office/officeart/2005/8/layout/target3" loCatId="relationship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85A823DD-0EF8-4641-A82B-2829DCB8391D}">
      <dgm:prSet phldrT="[Текст]" custT="1"/>
      <dgm:spPr/>
      <dgm:t>
        <a:bodyPr/>
        <a:lstStyle/>
        <a:p>
          <a:pPr algn="l"/>
          <a:r>
            <a:rPr lang="ru-RU" sz="1600" b="1" cap="none" spc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ysClr val="windowText" lastClr="000000"/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rPr>
            <a:t>ЛОГІН:</a:t>
          </a:r>
        </a:p>
      </dgm:t>
    </dgm:pt>
    <dgm:pt modelId="{E47F5230-09CF-430B-8CD7-78A12FE0E329}" type="parTrans" cxnId="{001782E6-0D23-4224-903B-8B28FA5BE962}">
      <dgm:prSet/>
      <dgm:spPr/>
      <dgm:t>
        <a:bodyPr/>
        <a:lstStyle/>
        <a:p>
          <a:endParaRPr lang="ru-RU"/>
        </a:p>
      </dgm:t>
    </dgm:pt>
    <dgm:pt modelId="{61D8C734-25F6-46ED-89C2-8E73E655EF2B}" type="sibTrans" cxnId="{001782E6-0D23-4224-903B-8B28FA5BE962}">
      <dgm:prSet/>
      <dgm:spPr/>
      <dgm:t>
        <a:bodyPr/>
        <a:lstStyle/>
        <a:p>
          <a:endParaRPr lang="ru-RU"/>
        </a:p>
      </dgm:t>
    </dgm:pt>
    <dgm:pt modelId="{065CB4A9-6DC4-428B-BAAF-D15AD7C8B0C2}">
      <dgm:prSet phldrT="[Текст]" custT="1"/>
      <dgm:spPr/>
      <dgm:t>
        <a:bodyPr/>
        <a:lstStyle/>
        <a:p>
          <a:pPr algn="l"/>
          <a:r>
            <a:rPr lang="ru-RU" sz="1600" b="1" cap="none" spc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ysClr val="windowText" lastClr="000000"/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rPr>
            <a:t>ПАРОЛЬ:</a:t>
          </a:r>
        </a:p>
      </dgm:t>
    </dgm:pt>
    <dgm:pt modelId="{2E57F239-F07B-4C3D-8CA7-921EB82F3DFD}" type="parTrans" cxnId="{741ACAD8-E854-4CF6-AAF5-FEE2A2888807}">
      <dgm:prSet/>
      <dgm:spPr/>
      <dgm:t>
        <a:bodyPr/>
        <a:lstStyle/>
        <a:p>
          <a:endParaRPr lang="ru-RU"/>
        </a:p>
      </dgm:t>
    </dgm:pt>
    <dgm:pt modelId="{350A2FDB-D714-4330-B427-B80BD291A8FC}" type="sibTrans" cxnId="{741ACAD8-E854-4CF6-AAF5-FEE2A2888807}">
      <dgm:prSet/>
      <dgm:spPr/>
      <dgm:t>
        <a:bodyPr/>
        <a:lstStyle/>
        <a:p>
          <a:endParaRPr lang="ru-RU"/>
        </a:p>
      </dgm:t>
    </dgm:pt>
    <dgm:pt modelId="{F455DD19-D89C-4348-A2E2-74568489F3EB}">
      <dgm:prSet phldrT="[Текст]" custT="1"/>
      <dgm:spPr/>
      <dgm:t>
        <a:bodyPr/>
        <a:lstStyle/>
        <a:p>
          <a:pPr algn="l"/>
          <a:r>
            <a:rPr lang="ru-RU" sz="1600" b="1" cap="none" spc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ysClr val="windowText" lastClr="000000"/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rPr>
            <a:t>ТЕМИ: </a:t>
          </a:r>
        </a:p>
      </dgm:t>
    </dgm:pt>
    <dgm:pt modelId="{5D8D5BF5-0608-485F-BEF7-B998F2D2202A}" type="parTrans" cxnId="{9A3B9122-7C7B-4C02-BC47-C44BBBD20E46}">
      <dgm:prSet/>
      <dgm:spPr/>
      <dgm:t>
        <a:bodyPr/>
        <a:lstStyle/>
        <a:p>
          <a:endParaRPr lang="ru-RU"/>
        </a:p>
      </dgm:t>
    </dgm:pt>
    <dgm:pt modelId="{59725C6D-3E41-4F20-9F87-208D9A402141}" type="sibTrans" cxnId="{9A3B9122-7C7B-4C02-BC47-C44BBBD20E46}">
      <dgm:prSet/>
      <dgm:spPr/>
      <dgm:t>
        <a:bodyPr/>
        <a:lstStyle/>
        <a:p>
          <a:endParaRPr lang="ru-RU"/>
        </a:p>
      </dgm:t>
    </dgm:pt>
    <dgm:pt modelId="{09171CEF-48E5-47FB-90D9-8C2316E51082}">
      <dgm:prSet phldrT="[Текст]" custT="1"/>
      <dgm:spPr/>
      <dgm:t>
        <a:bodyPr/>
        <a:lstStyle/>
        <a:p>
          <a:r>
            <a:rPr lang="ru-RU" sz="2000"/>
            <a:t>яке враження справив на Вас роман?</a:t>
          </a:r>
        </a:p>
      </dgm:t>
    </dgm:pt>
    <dgm:pt modelId="{158567EE-E9A7-4591-9130-8509A1E0979F}" type="parTrans" cxnId="{718DC85F-5E88-451B-802F-1F4786707420}">
      <dgm:prSet/>
      <dgm:spPr/>
      <dgm:t>
        <a:bodyPr/>
        <a:lstStyle/>
        <a:p>
          <a:endParaRPr lang="ru-RU"/>
        </a:p>
      </dgm:t>
    </dgm:pt>
    <dgm:pt modelId="{56FC4262-6D9B-4061-9A90-889A83035B46}" type="sibTrans" cxnId="{718DC85F-5E88-451B-802F-1F4786707420}">
      <dgm:prSet/>
      <dgm:spPr/>
      <dgm:t>
        <a:bodyPr/>
        <a:lstStyle/>
        <a:p>
          <a:endParaRPr lang="ru-RU"/>
        </a:p>
      </dgm:t>
    </dgm:pt>
    <dgm:pt modelId="{C1222EE4-DF6C-4CF7-BEF6-0793C814BA1B}">
      <dgm:prSet custT="1"/>
      <dgm:spPr/>
      <dgm:t>
        <a:bodyPr/>
        <a:lstStyle/>
        <a:p>
          <a:pPr algn="ctr">
            <a:lnSpc>
              <a:spcPct val="100000"/>
            </a:lnSpc>
          </a:pPr>
          <a:r>
            <a:rPr lang="ru-RU" sz="1200" b="1" cap="none" spc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ysClr val="windowText" lastClr="000000"/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rPr>
            <a:t> </a:t>
          </a:r>
          <a:r>
            <a:rPr lang="ru-RU" sz="1800" b="1" cap="none" spc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ysClr val="windowText" lastClr="000000"/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rPr>
            <a:t>ФОРУМ:   РОМАН </a:t>
          </a:r>
          <a:r>
            <a:rPr lang="ru-RU" sz="1800" b="1" cap="none" spc="0" smtClean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ysClr val="windowText" lastClr="000000"/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rPr>
            <a:t>УАЙЛЬДА "ПОРТРЕТ   ДОРІАНА      ГРЕЯ</a:t>
          </a:r>
          <a:r>
            <a:rPr lang="ru-RU" sz="1800" b="1" cap="none" spc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ysClr val="windowText" lastClr="000000"/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rPr>
            <a:t>"</a:t>
          </a:r>
        </a:p>
      </dgm:t>
    </dgm:pt>
    <dgm:pt modelId="{18AF5CC7-7DE6-4331-8B11-BB667A216C45}" type="parTrans" cxnId="{629DF92D-574D-4236-9E7B-77777218A2EE}">
      <dgm:prSet/>
      <dgm:spPr/>
      <dgm:t>
        <a:bodyPr/>
        <a:lstStyle/>
        <a:p>
          <a:endParaRPr lang="ru-RU"/>
        </a:p>
      </dgm:t>
    </dgm:pt>
    <dgm:pt modelId="{01163C68-B92B-46D5-8E8C-942D4D227F5B}" type="sibTrans" cxnId="{629DF92D-574D-4236-9E7B-77777218A2EE}">
      <dgm:prSet/>
      <dgm:spPr/>
      <dgm:t>
        <a:bodyPr/>
        <a:lstStyle/>
        <a:p>
          <a:endParaRPr lang="ru-RU"/>
        </a:p>
      </dgm:t>
    </dgm:pt>
    <dgm:pt modelId="{14621396-C810-49C6-AE32-7EE61483D698}">
      <dgm:prSet phldrT="[Текст]" custT="1"/>
      <dgm:spPr/>
      <dgm:t>
        <a:bodyPr/>
        <a:lstStyle/>
        <a:p>
          <a:r>
            <a:rPr lang="ru-RU" sz="2000"/>
            <a:t>Ваше ставлення до головного героя та конфлікту романа</a:t>
          </a:r>
        </a:p>
      </dgm:t>
    </dgm:pt>
    <dgm:pt modelId="{ADB63F18-78A3-440A-8686-02C634B58E80}" type="parTrans" cxnId="{AA246A3D-FD78-4515-A60B-DB63776A19B7}">
      <dgm:prSet/>
      <dgm:spPr/>
      <dgm:t>
        <a:bodyPr/>
        <a:lstStyle/>
        <a:p>
          <a:endParaRPr lang="ru-RU"/>
        </a:p>
      </dgm:t>
    </dgm:pt>
    <dgm:pt modelId="{38D64724-CF96-41A7-9FE1-8181FF319883}" type="sibTrans" cxnId="{AA246A3D-FD78-4515-A60B-DB63776A19B7}">
      <dgm:prSet/>
      <dgm:spPr/>
      <dgm:t>
        <a:bodyPr/>
        <a:lstStyle/>
        <a:p>
          <a:endParaRPr lang="ru-RU"/>
        </a:p>
      </dgm:t>
    </dgm:pt>
    <dgm:pt modelId="{1AA289B9-A504-4925-862E-FBA18D1B9C5B}">
      <dgm:prSet phldrT="[Текст]" custT="1"/>
      <dgm:spPr/>
      <dgm:t>
        <a:bodyPr/>
        <a:lstStyle/>
        <a:p>
          <a:r>
            <a:rPr lang="ru-RU" sz="2000"/>
            <a:t>чи </a:t>
          </a:r>
          <a:r>
            <a:rPr lang="ru-RU" sz="2000" smtClean="0"/>
            <a:t>є роман </a:t>
          </a:r>
          <a:r>
            <a:rPr lang="ru-RU" sz="2000"/>
            <a:t>актуальним?</a:t>
          </a:r>
        </a:p>
      </dgm:t>
    </dgm:pt>
    <dgm:pt modelId="{CADC0B64-0BEB-42A2-B57D-EB20520DF6D9}" type="parTrans" cxnId="{89FFA5E8-B7B0-4A98-8F49-B2821040D9EC}">
      <dgm:prSet/>
      <dgm:spPr/>
      <dgm:t>
        <a:bodyPr/>
        <a:lstStyle/>
        <a:p>
          <a:endParaRPr lang="ru-RU"/>
        </a:p>
      </dgm:t>
    </dgm:pt>
    <dgm:pt modelId="{183666EE-30AD-4496-BB7D-A0A940ACF13C}" type="sibTrans" cxnId="{89FFA5E8-B7B0-4A98-8F49-B2821040D9EC}">
      <dgm:prSet/>
      <dgm:spPr/>
      <dgm:t>
        <a:bodyPr/>
        <a:lstStyle/>
        <a:p>
          <a:endParaRPr lang="ru-RU"/>
        </a:p>
      </dgm:t>
    </dgm:pt>
    <dgm:pt modelId="{8E3AFCD5-9664-4E21-85DD-7525F2D87B28}">
      <dgm:prSet phldrT="[Текст]" custT="1"/>
      <dgm:spPr/>
      <dgm:t>
        <a:bodyPr/>
        <a:lstStyle/>
        <a:p>
          <a:r>
            <a:rPr lang="ru-RU" sz="2000"/>
            <a:t>чи можна важати роман аморальним?</a:t>
          </a:r>
        </a:p>
      </dgm:t>
    </dgm:pt>
    <dgm:pt modelId="{495BC5A1-2816-4930-AA23-295CE753E53D}" type="parTrans" cxnId="{AAAC4B9D-AF83-461D-8C30-B831A8490E50}">
      <dgm:prSet/>
      <dgm:spPr/>
      <dgm:t>
        <a:bodyPr/>
        <a:lstStyle/>
        <a:p>
          <a:endParaRPr lang="ru-RU"/>
        </a:p>
      </dgm:t>
    </dgm:pt>
    <dgm:pt modelId="{C31DC094-E1EE-432D-93E6-1FD48D4D0D65}" type="sibTrans" cxnId="{AAAC4B9D-AF83-461D-8C30-B831A8490E50}">
      <dgm:prSet/>
      <dgm:spPr/>
      <dgm:t>
        <a:bodyPr/>
        <a:lstStyle/>
        <a:p>
          <a:endParaRPr lang="ru-RU"/>
        </a:p>
      </dgm:t>
    </dgm:pt>
    <dgm:pt modelId="{F341F79B-8E9B-4FDF-ACFB-06824AD1A709}" type="pres">
      <dgm:prSet presAssocID="{607BDD08-5789-4BD5-A1BC-8171A751C25F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5A0B1A4-0C7A-468E-95BA-0A99E3DC5FEE}" type="pres">
      <dgm:prSet presAssocID="{C1222EE4-DF6C-4CF7-BEF6-0793C814BA1B}" presName="circle1" presStyleLbl="node1" presStyleIdx="0" presStyleCnt="4"/>
      <dgm:spPr/>
    </dgm:pt>
    <dgm:pt modelId="{674F6BC9-5A81-4C4F-93B2-E9AC767935A4}" type="pres">
      <dgm:prSet presAssocID="{C1222EE4-DF6C-4CF7-BEF6-0793C814BA1B}" presName="space" presStyleCnt="0"/>
      <dgm:spPr/>
    </dgm:pt>
    <dgm:pt modelId="{5E8D53B8-EACD-4D1F-A8AC-7D86A98956CA}" type="pres">
      <dgm:prSet presAssocID="{C1222EE4-DF6C-4CF7-BEF6-0793C814BA1B}" presName="rect1" presStyleLbl="alignAcc1" presStyleIdx="0" presStyleCnt="4"/>
      <dgm:spPr/>
      <dgm:t>
        <a:bodyPr/>
        <a:lstStyle/>
        <a:p>
          <a:endParaRPr lang="ru-RU"/>
        </a:p>
      </dgm:t>
    </dgm:pt>
    <dgm:pt modelId="{30D72418-471A-45A8-B1C2-00460A62F530}" type="pres">
      <dgm:prSet presAssocID="{85A823DD-0EF8-4641-A82B-2829DCB8391D}" presName="vertSpace2" presStyleLbl="node1" presStyleIdx="0" presStyleCnt="4"/>
      <dgm:spPr/>
    </dgm:pt>
    <dgm:pt modelId="{168C434D-3F74-4F89-8B90-BC6EFBE8F5D0}" type="pres">
      <dgm:prSet presAssocID="{85A823DD-0EF8-4641-A82B-2829DCB8391D}" presName="circle2" presStyleLbl="node1" presStyleIdx="1" presStyleCnt="4"/>
      <dgm:spPr/>
    </dgm:pt>
    <dgm:pt modelId="{F1428CBB-CE61-4A59-B6EE-2FA167AEC6AB}" type="pres">
      <dgm:prSet presAssocID="{85A823DD-0EF8-4641-A82B-2829DCB8391D}" presName="rect2" presStyleLbl="alignAcc1" presStyleIdx="1" presStyleCnt="4" custLinFactNeighborX="268"/>
      <dgm:spPr/>
      <dgm:t>
        <a:bodyPr/>
        <a:lstStyle/>
        <a:p>
          <a:endParaRPr lang="ru-RU"/>
        </a:p>
      </dgm:t>
    </dgm:pt>
    <dgm:pt modelId="{3C69C213-0761-4461-B5AC-3BB61461D648}" type="pres">
      <dgm:prSet presAssocID="{065CB4A9-6DC4-428B-BAAF-D15AD7C8B0C2}" presName="vertSpace3" presStyleLbl="node1" presStyleIdx="1" presStyleCnt="4"/>
      <dgm:spPr/>
    </dgm:pt>
    <dgm:pt modelId="{447CA67F-EEA8-48B6-8B7E-5DEE46D74075}" type="pres">
      <dgm:prSet presAssocID="{065CB4A9-6DC4-428B-BAAF-D15AD7C8B0C2}" presName="circle3" presStyleLbl="node1" presStyleIdx="2" presStyleCnt="4"/>
      <dgm:spPr/>
    </dgm:pt>
    <dgm:pt modelId="{E15683E2-16EF-420B-A573-D2131F385CBA}" type="pres">
      <dgm:prSet presAssocID="{065CB4A9-6DC4-428B-BAAF-D15AD7C8B0C2}" presName="rect3" presStyleLbl="alignAcc1" presStyleIdx="2" presStyleCnt="4" custScaleY="135621"/>
      <dgm:spPr/>
      <dgm:t>
        <a:bodyPr/>
        <a:lstStyle/>
        <a:p>
          <a:endParaRPr lang="ru-RU"/>
        </a:p>
      </dgm:t>
    </dgm:pt>
    <dgm:pt modelId="{1B147F32-1D7E-4655-86E6-5EF46D79D828}" type="pres">
      <dgm:prSet presAssocID="{F455DD19-D89C-4348-A2E2-74568489F3EB}" presName="vertSpace4" presStyleLbl="node1" presStyleIdx="2" presStyleCnt="4"/>
      <dgm:spPr/>
    </dgm:pt>
    <dgm:pt modelId="{45349A27-6689-4EE7-9225-7DE871F88C99}" type="pres">
      <dgm:prSet presAssocID="{F455DD19-D89C-4348-A2E2-74568489F3EB}" presName="circle4" presStyleLbl="node1" presStyleIdx="3" presStyleCnt="4"/>
      <dgm:spPr/>
      <dgm:t>
        <a:bodyPr/>
        <a:lstStyle/>
        <a:p>
          <a:endParaRPr lang="ru-RU"/>
        </a:p>
      </dgm:t>
    </dgm:pt>
    <dgm:pt modelId="{528727EA-F4A4-4539-858C-BE55CDE7BFA3}" type="pres">
      <dgm:prSet presAssocID="{F455DD19-D89C-4348-A2E2-74568489F3EB}" presName="rect4" presStyleLbl="alignAcc1" presStyleIdx="3" presStyleCnt="4" custScaleY="183143" custLinFactNeighborX="-426" custLinFactNeighborY="-6418"/>
      <dgm:spPr/>
      <dgm:t>
        <a:bodyPr/>
        <a:lstStyle/>
        <a:p>
          <a:endParaRPr lang="ru-RU"/>
        </a:p>
      </dgm:t>
    </dgm:pt>
    <dgm:pt modelId="{34E754B5-8361-4343-9DEA-8837F241BDD4}" type="pres">
      <dgm:prSet presAssocID="{C1222EE4-DF6C-4CF7-BEF6-0793C814BA1B}" presName="rect1ParTx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CD6D894-DCF3-4E24-807F-076361FDCA7F}" type="pres">
      <dgm:prSet presAssocID="{C1222EE4-DF6C-4CF7-BEF6-0793C814BA1B}" presName="rect1ChTx" presStyleLbl="alignAcc1" presStyleIdx="3" presStyleCnt="4">
        <dgm:presLayoutVars>
          <dgm:bulletEnabled val="1"/>
        </dgm:presLayoutVars>
      </dgm:prSet>
      <dgm:spPr/>
    </dgm:pt>
    <dgm:pt modelId="{0E9630D7-D9E5-4F66-99F5-B2E7B2A704FF}" type="pres">
      <dgm:prSet presAssocID="{85A823DD-0EF8-4641-A82B-2829DCB8391D}" presName="rect2ParTx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3F3D995-FA00-4272-982D-D7ECC2966934}" type="pres">
      <dgm:prSet presAssocID="{85A823DD-0EF8-4641-A82B-2829DCB8391D}" presName="rect2ChTx" presStyleLbl="alignAcc1" presStyleIdx="3" presStyleCnt="4">
        <dgm:presLayoutVars>
          <dgm:bulletEnabled val="1"/>
        </dgm:presLayoutVars>
      </dgm:prSet>
      <dgm:spPr/>
    </dgm:pt>
    <dgm:pt modelId="{E062DE8D-0872-4A0D-9611-783461C43478}" type="pres">
      <dgm:prSet presAssocID="{065CB4A9-6DC4-428B-BAAF-D15AD7C8B0C2}" presName="rect3ParTx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3C24393-206B-4D43-AC22-6243274E9418}" type="pres">
      <dgm:prSet presAssocID="{065CB4A9-6DC4-428B-BAAF-D15AD7C8B0C2}" presName="rect3ChTx" presStyleLbl="alignAcc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B2F23B5-6596-45BD-882B-1C68D86A0807}" type="pres">
      <dgm:prSet presAssocID="{F455DD19-D89C-4348-A2E2-74568489F3EB}" presName="rect4ParTx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513ADFF-AAC2-4B46-A0FE-59049C6041AB}" type="pres">
      <dgm:prSet presAssocID="{F455DD19-D89C-4348-A2E2-74568489F3EB}" presName="rect4ChTx" presStyleLbl="alignAcc1" presStyleIdx="3" presStyleCnt="4" custScaleX="170715" custScaleY="189764" custLinFactNeighborX="-26038" custLinFactNeighborY="-344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105541C-1915-4FF7-8AC3-641D9BB22F49}" type="presOf" srcId="{C1222EE4-DF6C-4CF7-BEF6-0793C814BA1B}" destId="{34E754B5-8361-4343-9DEA-8837F241BDD4}" srcOrd="1" destOrd="0" presId="urn:microsoft.com/office/officeart/2005/8/layout/target3"/>
    <dgm:cxn modelId="{629DF92D-574D-4236-9E7B-77777218A2EE}" srcId="{607BDD08-5789-4BD5-A1BC-8171A751C25F}" destId="{C1222EE4-DF6C-4CF7-BEF6-0793C814BA1B}" srcOrd="0" destOrd="0" parTransId="{18AF5CC7-7DE6-4331-8B11-BB667A216C45}" sibTransId="{01163C68-B92B-46D5-8E8C-942D4D227F5B}"/>
    <dgm:cxn modelId="{68ED7A6C-DB8A-431A-9896-315DA38BF385}" type="presOf" srcId="{14621396-C810-49C6-AE32-7EE61483D698}" destId="{C513ADFF-AAC2-4B46-A0FE-59049C6041AB}" srcOrd="0" destOrd="2" presId="urn:microsoft.com/office/officeart/2005/8/layout/target3"/>
    <dgm:cxn modelId="{CFF8C4BD-3236-41EB-9EE1-992103678642}" type="presOf" srcId="{1AA289B9-A504-4925-862E-FBA18D1B9C5B}" destId="{C513ADFF-AAC2-4B46-A0FE-59049C6041AB}" srcOrd="0" destOrd="3" presId="urn:microsoft.com/office/officeart/2005/8/layout/target3"/>
    <dgm:cxn modelId="{FC66C057-8204-4E91-BFF4-4E0EA67B2A9C}" type="presOf" srcId="{09171CEF-48E5-47FB-90D9-8C2316E51082}" destId="{C513ADFF-AAC2-4B46-A0FE-59049C6041AB}" srcOrd="0" destOrd="0" presId="urn:microsoft.com/office/officeart/2005/8/layout/target3"/>
    <dgm:cxn modelId="{718DC85F-5E88-451B-802F-1F4786707420}" srcId="{F455DD19-D89C-4348-A2E2-74568489F3EB}" destId="{09171CEF-48E5-47FB-90D9-8C2316E51082}" srcOrd="0" destOrd="0" parTransId="{158567EE-E9A7-4591-9130-8509A1E0979F}" sibTransId="{56FC4262-6D9B-4061-9A90-889A83035B46}"/>
    <dgm:cxn modelId="{9A3B9122-7C7B-4C02-BC47-C44BBBD20E46}" srcId="{607BDD08-5789-4BD5-A1BC-8171A751C25F}" destId="{F455DD19-D89C-4348-A2E2-74568489F3EB}" srcOrd="3" destOrd="0" parTransId="{5D8D5BF5-0608-485F-BEF7-B998F2D2202A}" sibTransId="{59725C6D-3E41-4F20-9F87-208D9A402141}"/>
    <dgm:cxn modelId="{741ACAD8-E854-4CF6-AAF5-FEE2A2888807}" srcId="{607BDD08-5789-4BD5-A1BC-8171A751C25F}" destId="{065CB4A9-6DC4-428B-BAAF-D15AD7C8B0C2}" srcOrd="2" destOrd="0" parTransId="{2E57F239-F07B-4C3D-8CA7-921EB82F3DFD}" sibTransId="{350A2FDB-D714-4330-B427-B80BD291A8FC}"/>
    <dgm:cxn modelId="{89FFA5E8-B7B0-4A98-8F49-B2821040D9EC}" srcId="{F455DD19-D89C-4348-A2E2-74568489F3EB}" destId="{1AA289B9-A504-4925-862E-FBA18D1B9C5B}" srcOrd="3" destOrd="0" parTransId="{CADC0B64-0BEB-42A2-B57D-EB20520DF6D9}" sibTransId="{183666EE-30AD-4496-BB7D-A0A940ACF13C}"/>
    <dgm:cxn modelId="{486AE42D-65CE-4F06-A4D2-5A4878DFBF5E}" type="presOf" srcId="{065CB4A9-6DC4-428B-BAAF-D15AD7C8B0C2}" destId="{E15683E2-16EF-420B-A573-D2131F385CBA}" srcOrd="0" destOrd="0" presId="urn:microsoft.com/office/officeart/2005/8/layout/target3"/>
    <dgm:cxn modelId="{D44914EB-EADF-4C8F-970E-532212495748}" type="presOf" srcId="{8E3AFCD5-9664-4E21-85DD-7525F2D87B28}" destId="{C513ADFF-AAC2-4B46-A0FE-59049C6041AB}" srcOrd="0" destOrd="1" presId="urn:microsoft.com/office/officeart/2005/8/layout/target3"/>
    <dgm:cxn modelId="{02A81615-1D4E-458B-9E4B-894EE2D99DD3}" type="presOf" srcId="{F455DD19-D89C-4348-A2E2-74568489F3EB}" destId="{BB2F23B5-6596-45BD-882B-1C68D86A0807}" srcOrd="1" destOrd="0" presId="urn:microsoft.com/office/officeart/2005/8/layout/target3"/>
    <dgm:cxn modelId="{001782E6-0D23-4224-903B-8B28FA5BE962}" srcId="{607BDD08-5789-4BD5-A1BC-8171A751C25F}" destId="{85A823DD-0EF8-4641-A82B-2829DCB8391D}" srcOrd="1" destOrd="0" parTransId="{E47F5230-09CF-430B-8CD7-78A12FE0E329}" sibTransId="{61D8C734-25F6-46ED-89C2-8E73E655EF2B}"/>
    <dgm:cxn modelId="{46C60A20-6910-482A-99C2-AC6907A59F13}" type="presOf" srcId="{85A823DD-0EF8-4641-A82B-2829DCB8391D}" destId="{0E9630D7-D9E5-4F66-99F5-B2E7B2A704FF}" srcOrd="1" destOrd="0" presId="urn:microsoft.com/office/officeart/2005/8/layout/target3"/>
    <dgm:cxn modelId="{AA246A3D-FD78-4515-A60B-DB63776A19B7}" srcId="{F455DD19-D89C-4348-A2E2-74568489F3EB}" destId="{14621396-C810-49C6-AE32-7EE61483D698}" srcOrd="2" destOrd="0" parTransId="{ADB63F18-78A3-440A-8686-02C634B58E80}" sibTransId="{38D64724-CF96-41A7-9FE1-8181FF319883}"/>
    <dgm:cxn modelId="{4B230144-0F14-4E9C-B555-D31F07315F75}" type="presOf" srcId="{065CB4A9-6DC4-428B-BAAF-D15AD7C8B0C2}" destId="{E062DE8D-0872-4A0D-9611-783461C43478}" srcOrd="1" destOrd="0" presId="urn:microsoft.com/office/officeart/2005/8/layout/target3"/>
    <dgm:cxn modelId="{14DA7611-1F86-4947-901B-0531100AA84A}" type="presOf" srcId="{607BDD08-5789-4BD5-A1BC-8171A751C25F}" destId="{F341F79B-8E9B-4FDF-ACFB-06824AD1A709}" srcOrd="0" destOrd="0" presId="urn:microsoft.com/office/officeart/2005/8/layout/target3"/>
    <dgm:cxn modelId="{539C54DB-301C-4E69-8F0D-A428A712D6C4}" type="presOf" srcId="{85A823DD-0EF8-4641-A82B-2829DCB8391D}" destId="{F1428CBB-CE61-4A59-B6EE-2FA167AEC6AB}" srcOrd="0" destOrd="0" presId="urn:microsoft.com/office/officeart/2005/8/layout/target3"/>
    <dgm:cxn modelId="{23021EA9-93A7-4CA1-B90E-E8B5C2231E95}" type="presOf" srcId="{C1222EE4-DF6C-4CF7-BEF6-0793C814BA1B}" destId="{5E8D53B8-EACD-4D1F-A8AC-7D86A98956CA}" srcOrd="0" destOrd="0" presId="urn:microsoft.com/office/officeart/2005/8/layout/target3"/>
    <dgm:cxn modelId="{788FC841-57C3-49CD-9B5B-AB50397C9B6F}" type="presOf" srcId="{F455DD19-D89C-4348-A2E2-74568489F3EB}" destId="{528727EA-F4A4-4539-858C-BE55CDE7BFA3}" srcOrd="0" destOrd="0" presId="urn:microsoft.com/office/officeart/2005/8/layout/target3"/>
    <dgm:cxn modelId="{AAAC4B9D-AF83-461D-8C30-B831A8490E50}" srcId="{F455DD19-D89C-4348-A2E2-74568489F3EB}" destId="{8E3AFCD5-9664-4E21-85DD-7525F2D87B28}" srcOrd="1" destOrd="0" parTransId="{495BC5A1-2816-4930-AA23-295CE753E53D}" sibTransId="{C31DC094-E1EE-432D-93E6-1FD48D4D0D65}"/>
    <dgm:cxn modelId="{110C7055-FF27-4252-819C-A762EFD6F239}" type="presParOf" srcId="{F341F79B-8E9B-4FDF-ACFB-06824AD1A709}" destId="{65A0B1A4-0C7A-468E-95BA-0A99E3DC5FEE}" srcOrd="0" destOrd="0" presId="urn:microsoft.com/office/officeart/2005/8/layout/target3"/>
    <dgm:cxn modelId="{2C36E6F1-4F30-4345-B6BE-ADB02D3C4A82}" type="presParOf" srcId="{F341F79B-8E9B-4FDF-ACFB-06824AD1A709}" destId="{674F6BC9-5A81-4C4F-93B2-E9AC767935A4}" srcOrd="1" destOrd="0" presId="urn:microsoft.com/office/officeart/2005/8/layout/target3"/>
    <dgm:cxn modelId="{F575002D-616E-455A-9991-47A77F447A3F}" type="presParOf" srcId="{F341F79B-8E9B-4FDF-ACFB-06824AD1A709}" destId="{5E8D53B8-EACD-4D1F-A8AC-7D86A98956CA}" srcOrd="2" destOrd="0" presId="urn:microsoft.com/office/officeart/2005/8/layout/target3"/>
    <dgm:cxn modelId="{D2ADA4B3-98EF-45B1-AA70-64962418D677}" type="presParOf" srcId="{F341F79B-8E9B-4FDF-ACFB-06824AD1A709}" destId="{30D72418-471A-45A8-B1C2-00460A62F530}" srcOrd="3" destOrd="0" presId="urn:microsoft.com/office/officeart/2005/8/layout/target3"/>
    <dgm:cxn modelId="{003D4162-4A30-423A-A2BC-1500F9D43196}" type="presParOf" srcId="{F341F79B-8E9B-4FDF-ACFB-06824AD1A709}" destId="{168C434D-3F74-4F89-8B90-BC6EFBE8F5D0}" srcOrd="4" destOrd="0" presId="urn:microsoft.com/office/officeart/2005/8/layout/target3"/>
    <dgm:cxn modelId="{6EDA2269-C755-4E09-811D-EC5BB9FD3B52}" type="presParOf" srcId="{F341F79B-8E9B-4FDF-ACFB-06824AD1A709}" destId="{F1428CBB-CE61-4A59-B6EE-2FA167AEC6AB}" srcOrd="5" destOrd="0" presId="urn:microsoft.com/office/officeart/2005/8/layout/target3"/>
    <dgm:cxn modelId="{F7D4DF55-4F86-4201-9045-F7CA1986B62B}" type="presParOf" srcId="{F341F79B-8E9B-4FDF-ACFB-06824AD1A709}" destId="{3C69C213-0761-4461-B5AC-3BB61461D648}" srcOrd="6" destOrd="0" presId="urn:microsoft.com/office/officeart/2005/8/layout/target3"/>
    <dgm:cxn modelId="{052072D2-3E23-4612-9077-6E3AA08F5428}" type="presParOf" srcId="{F341F79B-8E9B-4FDF-ACFB-06824AD1A709}" destId="{447CA67F-EEA8-48B6-8B7E-5DEE46D74075}" srcOrd="7" destOrd="0" presId="urn:microsoft.com/office/officeart/2005/8/layout/target3"/>
    <dgm:cxn modelId="{32EE9E9A-C654-487A-A2E5-287437E6076B}" type="presParOf" srcId="{F341F79B-8E9B-4FDF-ACFB-06824AD1A709}" destId="{E15683E2-16EF-420B-A573-D2131F385CBA}" srcOrd="8" destOrd="0" presId="urn:microsoft.com/office/officeart/2005/8/layout/target3"/>
    <dgm:cxn modelId="{882B86A2-006B-402B-A163-B66C39C3229D}" type="presParOf" srcId="{F341F79B-8E9B-4FDF-ACFB-06824AD1A709}" destId="{1B147F32-1D7E-4655-86E6-5EF46D79D828}" srcOrd="9" destOrd="0" presId="urn:microsoft.com/office/officeart/2005/8/layout/target3"/>
    <dgm:cxn modelId="{2C71E1D0-4C1B-4683-B8CC-AA904ED1A8FF}" type="presParOf" srcId="{F341F79B-8E9B-4FDF-ACFB-06824AD1A709}" destId="{45349A27-6689-4EE7-9225-7DE871F88C99}" srcOrd="10" destOrd="0" presId="urn:microsoft.com/office/officeart/2005/8/layout/target3"/>
    <dgm:cxn modelId="{26538E85-5BA0-4011-B5AA-895F6FC5D2AD}" type="presParOf" srcId="{F341F79B-8E9B-4FDF-ACFB-06824AD1A709}" destId="{528727EA-F4A4-4539-858C-BE55CDE7BFA3}" srcOrd="11" destOrd="0" presId="urn:microsoft.com/office/officeart/2005/8/layout/target3"/>
    <dgm:cxn modelId="{4B4DBEFA-DE5F-4FC0-A5F1-F78295B3127B}" type="presParOf" srcId="{F341F79B-8E9B-4FDF-ACFB-06824AD1A709}" destId="{34E754B5-8361-4343-9DEA-8837F241BDD4}" srcOrd="12" destOrd="0" presId="urn:microsoft.com/office/officeart/2005/8/layout/target3"/>
    <dgm:cxn modelId="{C6808012-09B6-4AED-8A31-8F609D70C553}" type="presParOf" srcId="{F341F79B-8E9B-4FDF-ACFB-06824AD1A709}" destId="{3CD6D894-DCF3-4E24-807F-076361FDCA7F}" srcOrd="13" destOrd="0" presId="urn:microsoft.com/office/officeart/2005/8/layout/target3"/>
    <dgm:cxn modelId="{64F18432-CB54-4ED1-8318-48F3FBD6AD2B}" type="presParOf" srcId="{F341F79B-8E9B-4FDF-ACFB-06824AD1A709}" destId="{0E9630D7-D9E5-4F66-99F5-B2E7B2A704FF}" srcOrd="14" destOrd="0" presId="urn:microsoft.com/office/officeart/2005/8/layout/target3"/>
    <dgm:cxn modelId="{90A1051F-60D7-49A3-BE7C-537822446C42}" type="presParOf" srcId="{F341F79B-8E9B-4FDF-ACFB-06824AD1A709}" destId="{33F3D995-FA00-4272-982D-D7ECC2966934}" srcOrd="15" destOrd="0" presId="urn:microsoft.com/office/officeart/2005/8/layout/target3"/>
    <dgm:cxn modelId="{61ADCF6B-76AA-4861-A77C-902544DA8422}" type="presParOf" srcId="{F341F79B-8E9B-4FDF-ACFB-06824AD1A709}" destId="{E062DE8D-0872-4A0D-9611-783461C43478}" srcOrd="16" destOrd="0" presId="urn:microsoft.com/office/officeart/2005/8/layout/target3"/>
    <dgm:cxn modelId="{D0F75571-D62A-414C-A15E-F1844EFB4573}" type="presParOf" srcId="{F341F79B-8E9B-4FDF-ACFB-06824AD1A709}" destId="{53C24393-206B-4D43-AC22-6243274E9418}" srcOrd="17" destOrd="0" presId="urn:microsoft.com/office/officeart/2005/8/layout/target3"/>
    <dgm:cxn modelId="{B1473E59-A9E9-4E92-86F3-4CDDCEA91BF7}" type="presParOf" srcId="{F341F79B-8E9B-4FDF-ACFB-06824AD1A709}" destId="{BB2F23B5-6596-45BD-882B-1C68D86A0807}" srcOrd="18" destOrd="0" presId="urn:microsoft.com/office/officeart/2005/8/layout/target3"/>
    <dgm:cxn modelId="{505D0100-4FCB-489B-87AB-FBEEF2EA1B17}" type="presParOf" srcId="{F341F79B-8E9B-4FDF-ACFB-06824AD1A709}" destId="{C513ADFF-AAC2-4B46-A0FE-59049C6041AB}" srcOrd="19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5A0B1A4-0C7A-468E-95BA-0A99E3DC5FEE}">
      <dsp:nvSpPr>
        <dsp:cNvPr id="0" name=""/>
        <dsp:cNvSpPr/>
      </dsp:nvSpPr>
      <dsp:spPr>
        <a:xfrm>
          <a:off x="-521591" y="7125"/>
          <a:ext cx="5057810" cy="5057810"/>
        </a:xfrm>
        <a:prstGeom prst="pie">
          <a:avLst>
            <a:gd name="adj1" fmla="val 5400000"/>
            <a:gd name="adj2" fmla="val 1620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E8D53B8-EACD-4D1F-A8AC-7D86A98956CA}">
      <dsp:nvSpPr>
        <dsp:cNvPr id="0" name=""/>
        <dsp:cNvSpPr/>
      </dsp:nvSpPr>
      <dsp:spPr>
        <a:xfrm>
          <a:off x="2007313" y="7125"/>
          <a:ext cx="5900778" cy="505781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cap="none" spc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ysClr val="windowText" lastClr="000000"/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rPr>
            <a:t> </a:t>
          </a:r>
          <a:r>
            <a:rPr lang="ru-RU" sz="1800" b="1" kern="1200" cap="none" spc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ysClr val="windowText" lastClr="000000"/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rPr>
            <a:t>ФОРУМ:   РОМАН </a:t>
          </a:r>
          <a:r>
            <a:rPr lang="ru-RU" sz="1800" b="1" kern="1200" cap="none" spc="0" smtClean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ysClr val="windowText" lastClr="000000"/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rPr>
            <a:t>УАЙЛЬДА "ПОРТРЕТ   ДОРІАНА      ГРЕЯ</a:t>
          </a:r>
          <a:r>
            <a:rPr lang="ru-RU" sz="1800" b="1" kern="1200" cap="none" spc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ysClr val="windowText" lastClr="000000"/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rPr>
            <a:t>"</a:t>
          </a:r>
        </a:p>
      </dsp:txBody>
      <dsp:txXfrm>
        <a:off x="2007313" y="7125"/>
        <a:ext cx="2950389" cy="1074784"/>
      </dsp:txXfrm>
    </dsp:sp>
    <dsp:sp modelId="{168C434D-3F74-4F89-8B90-BC6EFBE8F5D0}">
      <dsp:nvSpPr>
        <dsp:cNvPr id="0" name=""/>
        <dsp:cNvSpPr/>
      </dsp:nvSpPr>
      <dsp:spPr>
        <a:xfrm>
          <a:off x="142245" y="1081910"/>
          <a:ext cx="3730135" cy="3730135"/>
        </a:xfrm>
        <a:prstGeom prst="pie">
          <a:avLst>
            <a:gd name="adj1" fmla="val 5400000"/>
            <a:gd name="adj2" fmla="val 16200000"/>
          </a:avLst>
        </a:prstGeom>
        <a:solidFill>
          <a:schemeClr val="accent5">
            <a:hueOff val="-3311292"/>
            <a:satOff val="13270"/>
            <a:lumOff val="287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1428CBB-CE61-4A59-B6EE-2FA167AEC6AB}">
      <dsp:nvSpPr>
        <dsp:cNvPr id="0" name=""/>
        <dsp:cNvSpPr/>
      </dsp:nvSpPr>
      <dsp:spPr>
        <a:xfrm>
          <a:off x="2023127" y="1081910"/>
          <a:ext cx="5900778" cy="373013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3311292"/>
              <a:satOff val="13270"/>
              <a:lumOff val="287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cap="none" spc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ysClr val="windowText" lastClr="000000"/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rPr>
            <a:t>ЛОГІН:</a:t>
          </a:r>
        </a:p>
      </dsp:txBody>
      <dsp:txXfrm>
        <a:off x="2023127" y="1081910"/>
        <a:ext cx="2950389" cy="1074784"/>
      </dsp:txXfrm>
    </dsp:sp>
    <dsp:sp modelId="{447CA67F-EEA8-48B6-8B7E-5DEE46D74075}">
      <dsp:nvSpPr>
        <dsp:cNvPr id="0" name=""/>
        <dsp:cNvSpPr/>
      </dsp:nvSpPr>
      <dsp:spPr>
        <a:xfrm>
          <a:off x="806083" y="2156695"/>
          <a:ext cx="2402459" cy="2402459"/>
        </a:xfrm>
        <a:prstGeom prst="pie">
          <a:avLst>
            <a:gd name="adj1" fmla="val 5400000"/>
            <a:gd name="adj2" fmla="val 16200000"/>
          </a:avLst>
        </a:prstGeom>
        <a:solidFill>
          <a:schemeClr val="accent5">
            <a:hueOff val="-6622584"/>
            <a:satOff val="26541"/>
            <a:lumOff val="575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15683E2-16EF-420B-A573-D2131F385CBA}">
      <dsp:nvSpPr>
        <dsp:cNvPr id="0" name=""/>
        <dsp:cNvSpPr/>
      </dsp:nvSpPr>
      <dsp:spPr>
        <a:xfrm>
          <a:off x="2007313" y="1728805"/>
          <a:ext cx="5900778" cy="325824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6622584"/>
              <a:satOff val="26541"/>
              <a:lumOff val="575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cap="none" spc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ysClr val="windowText" lastClr="000000"/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rPr>
            <a:t>ПАРОЛЬ:</a:t>
          </a:r>
        </a:p>
      </dsp:txBody>
      <dsp:txXfrm>
        <a:off x="2007313" y="1728805"/>
        <a:ext cx="2950389" cy="1457633"/>
      </dsp:txXfrm>
    </dsp:sp>
    <dsp:sp modelId="{45349A27-6689-4EE7-9225-7DE871F88C99}">
      <dsp:nvSpPr>
        <dsp:cNvPr id="0" name=""/>
        <dsp:cNvSpPr/>
      </dsp:nvSpPr>
      <dsp:spPr>
        <a:xfrm>
          <a:off x="1469920" y="3231479"/>
          <a:ext cx="1074784" cy="1074784"/>
        </a:xfrm>
        <a:prstGeom prst="pie">
          <a:avLst>
            <a:gd name="adj1" fmla="val 5400000"/>
            <a:gd name="adj2" fmla="val 16200000"/>
          </a:avLst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28727EA-F4A4-4539-858C-BE55CDE7BFA3}">
      <dsp:nvSpPr>
        <dsp:cNvPr id="0" name=""/>
        <dsp:cNvSpPr/>
      </dsp:nvSpPr>
      <dsp:spPr>
        <a:xfrm>
          <a:off x="1982175" y="2715696"/>
          <a:ext cx="5900778" cy="196839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9933876"/>
              <a:satOff val="39811"/>
              <a:lumOff val="862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cap="none" spc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ysClr val="windowText" lastClr="000000"/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rPr>
            <a:t>ТЕМИ: </a:t>
          </a:r>
        </a:p>
      </dsp:txBody>
      <dsp:txXfrm>
        <a:off x="1982175" y="2715696"/>
        <a:ext cx="2950389" cy="1968392"/>
      </dsp:txXfrm>
    </dsp:sp>
    <dsp:sp modelId="{C513ADFF-AAC2-4B46-A0FE-59049C6041AB}">
      <dsp:nvSpPr>
        <dsp:cNvPr id="0" name=""/>
        <dsp:cNvSpPr/>
      </dsp:nvSpPr>
      <dsp:spPr>
        <a:xfrm>
          <a:off x="3146296" y="2712036"/>
          <a:ext cx="5036757" cy="2039554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/>
            <a:t>яке враження справив на Вас роман?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/>
            <a:t>чи можна важати роман аморальним?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/>
            <a:t>Ваше ставлення до головного героя та конфлікту романа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/>
            <a:t>чи </a:t>
          </a:r>
          <a:r>
            <a:rPr lang="ru-RU" sz="2000" kern="1200" smtClean="0"/>
            <a:t>є роман </a:t>
          </a:r>
          <a:r>
            <a:rPr lang="ru-RU" sz="2000" kern="1200"/>
            <a:t>актуальним?</a:t>
          </a:r>
        </a:p>
      </dsp:txBody>
      <dsp:txXfrm>
        <a:off x="3146296" y="2712036"/>
        <a:ext cx="5036757" cy="203955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05.02.2013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pull dir="r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05.02.2013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pull dir="r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05.02.2013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pull dir="r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05.02.2013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pull dir="r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05.02.2013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pull dir="r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05.02.2013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pull dir="r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05.02.2013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pull dir="r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05.02.2013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pull dir="r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05.02.2013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pull dir="r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05.02.2013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pull dir="r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05.02.2013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pull dir="r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05.02.2013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pull dir="rd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071802" y="357166"/>
            <a:ext cx="5843574" cy="5572164"/>
          </a:xfrm>
        </p:spPr>
        <p:txBody>
          <a:bodyPr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uk-UA" sz="13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uk-UA" sz="13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uk-UA" sz="13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uk-UA" sz="13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uk-UA" sz="13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uk-UA" sz="13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uk-UA" sz="13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uk-UA" sz="13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uk-UA" sz="13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uk-UA" sz="13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uk-UA" sz="13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МІНІСТЕРСТВО ОСВІТИ І НАУКИ УКРАЇНИ</a:t>
            </a:r>
            <a:r>
              <a:rPr lang="ru-RU" sz="13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sz="13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uk-UA" sz="13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НАВЧАЛЬНО-МЕТОДИЧНИЙ ЦЕНТР ПРОФЕСІЙНО-ТЕХНІЧНОЇ ОСВІТИ </a:t>
            </a:r>
            <a:r>
              <a:rPr lang="ru-RU" sz="13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sz="13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uk-UA" sz="13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 ЛУГАНСЬКІЙ ОБЛАСТІ</a:t>
            </a:r>
            <a:r>
              <a:rPr lang="ru-RU" sz="13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sz="13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uk-UA" sz="13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СТАХАНОВСЬКИЙ ПРОФЕСІЙНИЙ ЛІЦЕЙ</a:t>
            </a:r>
            <a:r>
              <a:rPr lang="ru-RU" sz="16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sz="16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en-US" sz="1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en-US" sz="1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uk-UA" sz="27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 </a:t>
            </a:r>
            <a:r>
              <a:rPr lang="uk-UA" sz="2700" b="1" dirty="0" smtClean="0">
                <a:ln w="11430"/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itchFamily="34" charset="0"/>
              </a:rPr>
              <a:t/>
            </a:r>
            <a:br>
              <a:rPr lang="uk-UA" sz="2700" b="1" dirty="0" smtClean="0">
                <a:ln w="11430"/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itchFamily="34" charset="0"/>
              </a:rPr>
            </a:br>
            <a:r>
              <a:rPr lang="uk-UA" sz="27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itchFamily="34" charset="0"/>
              </a:rPr>
              <a:t> </a:t>
            </a:r>
            <a:r>
              <a:rPr lang="uk-UA" sz="2700" b="1" dirty="0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itchFamily="34" charset="0"/>
              </a:rPr>
              <a:t>Презентація методичної розробки уроку </a:t>
            </a:r>
            <a:br>
              <a:rPr lang="uk-UA" sz="2700" b="1" dirty="0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itchFamily="34" charset="0"/>
              </a:rPr>
            </a:br>
            <a:r>
              <a:rPr lang="uk-UA" sz="2700" b="1" dirty="0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itchFamily="34" charset="0"/>
              </a:rPr>
              <a:t>зарубіжної літератури </a:t>
            </a:r>
            <a:br>
              <a:rPr lang="uk-UA" sz="2700" b="1" dirty="0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itchFamily="34" charset="0"/>
              </a:rPr>
            </a:br>
            <a:r>
              <a:rPr lang="uk-UA" sz="2700" b="1" dirty="0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itchFamily="34" charset="0"/>
              </a:rPr>
              <a:t>за темою:</a:t>
            </a:r>
            <a:r>
              <a:rPr lang="uk-UA" sz="27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uk-UA" sz="27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uk-UA" sz="27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itchFamily="34" charset="0"/>
              </a:rPr>
              <a:t>Роман Оскара Уайльда </a:t>
            </a:r>
            <a:r>
              <a:rPr lang="ru-RU" sz="27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itchFamily="34" charset="0"/>
              </a:rPr>
              <a:t/>
            </a:r>
            <a:br>
              <a:rPr lang="ru-RU" sz="27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itchFamily="34" charset="0"/>
              </a:rPr>
            </a:br>
            <a:r>
              <a:rPr lang="uk-UA" sz="27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itchFamily="34" charset="0"/>
              </a:rPr>
              <a:t>«Портрет Доріана Грея» - пам’ятка </a:t>
            </a:r>
            <a:r>
              <a:rPr lang="ru-RU" sz="27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itchFamily="34" charset="0"/>
              </a:rPr>
              <a:t/>
            </a:r>
            <a:br>
              <a:rPr lang="ru-RU" sz="27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itchFamily="34" charset="0"/>
              </a:rPr>
            </a:br>
            <a:r>
              <a:rPr lang="uk-UA" sz="27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itchFamily="34" charset="0"/>
              </a:rPr>
              <a:t>декадентської доби</a:t>
            </a:r>
            <a:r>
              <a:rPr lang="ru-RU" sz="27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itchFamily="34" charset="0"/>
              </a:rPr>
              <a:t/>
            </a:r>
            <a:br>
              <a:rPr lang="ru-RU" sz="27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itchFamily="34" charset="0"/>
              </a:rPr>
            </a:br>
            <a:r>
              <a:rPr lang="ru-RU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uk-UA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 </a:t>
            </a:r>
            <a:r>
              <a:rPr lang="ru-RU" sz="2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sz="2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uk-UA" sz="2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 </a:t>
            </a:r>
            <a:r>
              <a:rPr lang="ru-RU" sz="2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sz="2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uk-UA" sz="2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 </a:t>
            </a:r>
            <a:r>
              <a:rPr lang="ru-RU" sz="2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sz="2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endParaRPr lang="ru-RU" sz="2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71736" y="6000768"/>
            <a:ext cx="6572264" cy="681030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uk-UA" sz="2400" b="1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itchFamily="34" charset="0"/>
              </a:rPr>
              <a:t>Автор – Мікєладзе Ірина Олексіївна</a:t>
            </a:r>
            <a:endParaRPr lang="ru-RU" sz="2400" b="1" dirty="0">
              <a:ln w="11430"/>
              <a:solidFill>
                <a:schemeClr val="tx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itchFamily="34" charset="0"/>
            </a:endParaRPr>
          </a:p>
        </p:txBody>
      </p:sp>
      <p:pic>
        <p:nvPicPr>
          <p:cNvPr id="4" name="Рисунок 3" descr="актер 13.jpg"/>
          <p:cNvPicPr>
            <a:picLocks noChangeAspect="1"/>
          </p:cNvPicPr>
          <p:nvPr/>
        </p:nvPicPr>
        <p:blipFill>
          <a:blip r:embed="rId2" cstate="print"/>
          <a:srcRect b="7134"/>
          <a:stretch>
            <a:fillRect/>
          </a:stretch>
        </p:blipFill>
        <p:spPr>
          <a:xfrm rot="21292951">
            <a:off x="575169" y="474459"/>
            <a:ext cx="2854065" cy="501577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135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book29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643702" y="4214818"/>
            <a:ext cx="2500298" cy="2643182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68280"/>
          </a:xfr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uk-UA" sz="3600" b="1" dirty="0" smtClean="0">
                <a:ln w="11430"/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Структура міні-підручника</a:t>
            </a:r>
            <a:endParaRPr lang="uk-UA" sz="3600" b="1" dirty="0">
              <a:ln w="11430"/>
              <a:solidFill>
                <a:srgbClr val="7030A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857232"/>
            <a:ext cx="8229600" cy="5572164"/>
          </a:xfrm>
        </p:spPr>
        <p:txBody>
          <a:bodyPr>
            <a:normAutofit fontScale="85000" lnSpcReduction="2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buBlip>
                <a:blip r:embed="rId3"/>
              </a:buBlip>
            </a:pPr>
            <a:r>
              <a:rPr lang="uk-UA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Міні-підручник містить </a:t>
            </a:r>
          </a:p>
          <a:p>
            <a:r>
              <a:rPr lang="uk-UA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критичні статті щодо витоків естетизму Уайльда, принципів його естетичної теорії, аналізу проблематики та системи образів роману</a:t>
            </a:r>
          </a:p>
          <a:p>
            <a:r>
              <a:rPr lang="uk-UA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контрольні питання до розділів </a:t>
            </a:r>
          </a:p>
          <a:p>
            <a:r>
              <a:rPr lang="uk-UA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завдання для творчих груп</a:t>
            </a:r>
          </a:p>
          <a:p>
            <a:r>
              <a:rPr lang="uk-UA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додаткові завдання (частина з них висвітлює факти біографії письменника)</a:t>
            </a:r>
          </a:p>
          <a:p>
            <a:r>
              <a:rPr lang="uk-UA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зразки узагальнюючих схем</a:t>
            </a:r>
          </a:p>
          <a:p>
            <a:pPr>
              <a:buBlip>
                <a:blip r:embed="rId3"/>
              </a:buBlip>
            </a:pPr>
            <a:r>
              <a:rPr lang="uk-UA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 міні-підручнику застосовано систему</a:t>
            </a:r>
          </a:p>
          <a:p>
            <a:pPr>
              <a:buNone/>
            </a:pPr>
            <a:r>
              <a:rPr lang="uk-UA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гіперпосилань, що пов'язують власне підручник із </a:t>
            </a:r>
          </a:p>
          <a:p>
            <a:pPr>
              <a:buNone/>
            </a:pPr>
            <a:r>
              <a:rPr lang="uk-UA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електронною міні-хрестоматією, презентаціями з </a:t>
            </a:r>
          </a:p>
          <a:p>
            <a:pPr>
              <a:buNone/>
            </a:pPr>
            <a:r>
              <a:rPr lang="uk-UA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окремих тем та посиланнями, необхідними задля </a:t>
            </a:r>
          </a:p>
          <a:p>
            <a:pPr>
              <a:buNone/>
            </a:pPr>
            <a:r>
              <a:rPr lang="uk-UA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виконання завдань</a:t>
            </a:r>
            <a:endParaRPr lang="ru-RU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401080" cy="512744"/>
          </a:xfr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uk-UA" sz="320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Фрагменти міні-хрестоматії</a:t>
            </a:r>
            <a:endParaRPr lang="ru-RU" sz="320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half" idx="2"/>
          </p:nvPr>
        </p:nvSpPr>
        <p:spPr>
          <a:xfrm>
            <a:off x="428596" y="1500174"/>
            <a:ext cx="4114800" cy="4929222"/>
          </a:xfr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1600" b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   </a:t>
            </a:r>
            <a:r>
              <a:rPr lang="ru-RU" sz="1600" b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Робітню художника сповнювали густі пахощі троянд, а коли в садку знімався літній легіт, він доносив крізь відчинені двері то п'янкий запах бузкового цвіту, то погідніший аромат рожевих квіток шипшини. </a:t>
            </a:r>
          </a:p>
          <a:p>
            <a:r>
              <a:rPr lang="ru-RU" sz="1600" b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  З перського дивана, де лежав лорд Генрі Воттон, курячи своїм звичаєм одну по одній незліченні цигарки, можна було побачити лише блиск золотаво-ніжного, як мед, цвіту верболозу…</a:t>
            </a:r>
          </a:p>
          <a:p>
            <a:r>
              <a:rPr lang="ru-RU" sz="1600" b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  Посеред кімнати стояв на мольберті зроблений у повен зріст портрет надзвичайно вродливого юнака, а перед портретом дещо віддалік сидів сам художник, Безіл Голворд, раптове зникнення якого кілька років тому так схвилювало все лондонське товариство і викликало чимало найрозмаїтіших здогадок (І)</a:t>
            </a:r>
            <a:br>
              <a:rPr lang="ru-RU" sz="1600" b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endParaRPr lang="ru-RU" sz="1600" b="1" smtClean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endParaRPr lang="ru-RU" sz="1600" b="1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8" name="Содержимое 7" descr="o_cuadro%20dorian%20gray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929190" y="1214422"/>
            <a:ext cx="3857652" cy="5214974"/>
          </a:xfrm>
          <a:prstGeom prst="rect">
            <a:avLst/>
          </a:prstGeom>
        </p:spPr>
      </p:pic>
      <p:sp>
        <p:nvSpPr>
          <p:cNvPr id="14" name="Прямоугольник 13"/>
          <p:cNvSpPr/>
          <p:nvPr/>
        </p:nvSpPr>
        <p:spPr>
          <a:xfrm>
            <a:off x="500034" y="714357"/>
            <a:ext cx="4572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000" b="1" i="1" cap="all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Palatino Linotype" pitchFamily="18" charset="0"/>
              </a:rPr>
              <a:t>Митець – творець     прекрасного  (</a:t>
            </a:r>
            <a:r>
              <a:rPr lang="uk-UA" b="1" i="1" cap="all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Palatino Linotype" pitchFamily="18" charset="0"/>
              </a:rPr>
              <a:t>О. Уайльд)</a:t>
            </a:r>
            <a:endParaRPr lang="ru-RU" b="1"/>
          </a:p>
        </p:txBody>
      </p:sp>
    </p:spTree>
  </p:cSld>
  <p:clrMapOvr>
    <a:masterClrMapping/>
  </p:clrMapOvr>
  <p:transition spd="slow"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актер 7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929190" y="1928802"/>
            <a:ext cx="3857625" cy="3325866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85720" y="285728"/>
            <a:ext cx="4429156" cy="6072230"/>
          </a:xfr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lvl="0" algn="just"/>
            <a:r>
              <a:rPr lang="ru-RU" sz="1800" b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alatino Linotype" pitchFamily="18" charset="0"/>
              </a:rPr>
              <a:t>     </a:t>
            </a:r>
            <a:r>
              <a:rPr lang="ru-RU" sz="1800" b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Який жаль! — пробурмотів Доріан Ґрей, усе ще не зводячи очей з картини. — Який жаль! Я зістарюся, стану бридким і потворним, а цей портрет повік лишиться молодим. Він ніколи не буде старішим, ніж ось цього червневого дня... О, якби тільки можна було навпаки! Якби це я міг лишатись повік молодим, а старішав — портрет! За це... за це... я віддав би все! Так, все, геть-чисто все на світі! Я віддав би за це навіть саму душу! Я заздрю всьому, чия краса безсмертна! Я заздрю цьому портретові, що ви намалювали з мене. Чому він має право зберігати те, що я мушу втратити? Кожна мить забирає щось від мене і дарує щось йому. О, якби тільки можна було навпаки! Якби це портрет міг змінюватись, а я повік лишався б таким, як зараз! Навіщо ви намалювали його? Він же колись глузуватиме з мене, о, і як жорстоко глузуватиме!</a:t>
            </a:r>
            <a:r>
              <a:rPr lang="en-US" sz="1800" b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..</a:t>
            </a:r>
            <a:r>
              <a:rPr lang="ru-RU" sz="1800" b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(ІІ) </a:t>
            </a:r>
          </a:p>
          <a:p>
            <a:pPr lvl="0" algn="just"/>
            <a:r>
              <a:rPr lang="en-US" sz="1800" b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       </a:t>
            </a:r>
            <a:endParaRPr lang="ru-RU" sz="1800" b="1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929190" y="714356"/>
            <a:ext cx="407193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cap="all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Розбещеність і чеснота для митця — матеріал мистецтва</a:t>
            </a:r>
          </a:p>
          <a:p>
            <a:r>
              <a:rPr lang="uk-UA" b="1" i="1" cap="all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                                                   О. Уайльд</a:t>
            </a:r>
            <a:endParaRPr lang="ru-RU" b="1" i="1" cap="all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 spd="slow"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68280"/>
          </a:xfrm>
        </p:spPr>
        <p:txBody>
          <a:bodyPr>
            <a:noAutofit/>
          </a:bodyPr>
          <a:lstStyle/>
          <a:p>
            <a:r>
              <a:rPr lang="uk-UA" sz="3200" b="1" smtClean="0"/>
              <a:t>Узагальнююча таблиця</a:t>
            </a:r>
            <a:endParaRPr lang="ru-RU" sz="3200" b="1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428596" y="857232"/>
          <a:ext cx="8358246" cy="56885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00528"/>
                <a:gridCol w="4357718"/>
              </a:tblGrid>
              <a:tr h="44420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600" b="0" i="1">
                          <a:latin typeface="Georgia"/>
                          <a:ea typeface="Times New Roman"/>
                        </a:rPr>
                        <a:t>Ознаки декадентського твору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600" b="0" i="1">
                          <a:latin typeface="Georgia"/>
                          <a:ea typeface="Times New Roman"/>
                        </a:rPr>
                        <a:t>Особливості роману «Портрет Доріана Грея»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92268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1000"/>
                        </a:spcAft>
                        <a:buSzPts val="1000"/>
                        <a:buFont typeface="Symbol"/>
                        <a:buNone/>
                      </a:pPr>
                      <a:r>
                        <a:rPr lang="uk-UA" sz="1400" b="0">
                          <a:latin typeface="Georgia"/>
                          <a:ea typeface="Times New Roman"/>
                        </a:rPr>
                        <a:t>неприйняття дійсності «кінця століття»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 b="0">
                          <a:latin typeface="Georgia" pitchFamily="18" charset="0"/>
                          <a:ea typeface="Times New Roman"/>
                        </a:rPr>
                        <a:t>роман відображує Уайльдівський естетизм, який був викликом Вікторіанській епосі </a:t>
                      </a:r>
                      <a:endParaRPr lang="ru-RU" sz="1400" b="0">
                        <a:latin typeface="Georgia" pitchFamily="18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689395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1000"/>
                        </a:spcAft>
                        <a:buSzPts val="1000"/>
                        <a:buFont typeface="Symbol"/>
                        <a:buNone/>
                      </a:pPr>
                      <a:r>
                        <a:rPr lang="uk-UA" sz="1400" b="0">
                          <a:latin typeface="Georgia"/>
                          <a:ea typeface="Times New Roman"/>
                        </a:rPr>
                        <a:t>розуміння мистецтва як творчості </a:t>
                      </a:r>
                      <a:r>
                        <a:rPr lang="uk-UA" sz="1400" b="0" smtClean="0">
                          <a:latin typeface="Georgia"/>
                          <a:ea typeface="Times New Roman"/>
                        </a:rPr>
                        <a:t>духу,</a:t>
                      </a:r>
                      <a:r>
                        <a:rPr lang="en-US" sz="1400" b="0" baseline="0" smtClean="0">
                          <a:latin typeface="Georgia"/>
                          <a:ea typeface="Times New Roman"/>
                        </a:rPr>
                        <a:t> </a:t>
                      </a:r>
                    </a:p>
                    <a:p>
                      <a:pPr marL="0" lvl="0" indent="-342900">
                        <a:lnSpc>
                          <a:spcPct val="100000"/>
                        </a:lnSpc>
                        <a:spcAft>
                          <a:spcPts val="1000"/>
                        </a:spcAft>
                        <a:buSzPts val="1000"/>
                        <a:buFont typeface="Symbol"/>
                        <a:buNone/>
                      </a:pPr>
                      <a:r>
                        <a:rPr lang="uk-UA" sz="1400" b="0" smtClean="0">
                          <a:latin typeface="Georgia"/>
                          <a:ea typeface="Times New Roman"/>
                        </a:rPr>
                        <a:t>самовияву </a:t>
                      </a:r>
                      <a:r>
                        <a:rPr lang="uk-UA" sz="1400" b="0">
                          <a:latin typeface="Georgia"/>
                          <a:ea typeface="Times New Roman"/>
                        </a:rPr>
                        <a:t>митця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 b="0">
                          <a:latin typeface="Georgia" pitchFamily="18" charset="0"/>
                          <a:ea typeface="Times New Roman"/>
                        </a:rPr>
                        <a:t>образ Безіла втілює ідею служіння мистецтву, завдання якого – створювати Красу</a:t>
                      </a:r>
                      <a:endParaRPr lang="ru-RU" sz="1400" b="0">
                        <a:latin typeface="Georgia" pitchFamily="18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987114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000"/>
                        <a:buFont typeface="Symbol"/>
                        <a:buNone/>
                      </a:pPr>
                      <a:r>
                        <a:rPr lang="uk-UA" sz="1400">
                          <a:latin typeface="Georgia"/>
                          <a:ea typeface="Times New Roman"/>
                        </a:rPr>
                        <a:t>відстоювання права митця </a:t>
                      </a:r>
                      <a:r>
                        <a:rPr lang="uk-UA" sz="1400" smtClean="0">
                          <a:latin typeface="Georgia"/>
                          <a:ea typeface="Times New Roman"/>
                        </a:rPr>
                        <a:t>на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000"/>
                        <a:buFont typeface="Symbol"/>
                        <a:buNone/>
                      </a:pPr>
                      <a:r>
                        <a:rPr lang="uk-UA" sz="1400" smtClean="0">
                          <a:latin typeface="Georgia"/>
                          <a:ea typeface="Times New Roman"/>
                        </a:rPr>
                        <a:t> індивідуалізм</a:t>
                      </a:r>
                      <a:r>
                        <a:rPr lang="uk-UA" sz="1400">
                          <a:latin typeface="Georgia"/>
                          <a:ea typeface="Times New Roman"/>
                        </a:rPr>
                        <a:t>, аморальність, естетство й </a:t>
                      </a:r>
                      <a:endParaRPr lang="uk-UA" sz="1400" smtClean="0">
                        <a:latin typeface="Georgia"/>
                        <a:ea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000"/>
                        <a:buFont typeface="Symbol"/>
                        <a:buNone/>
                      </a:pPr>
                      <a:r>
                        <a:rPr lang="uk-UA" sz="1400" smtClean="0">
                          <a:latin typeface="Georgia"/>
                          <a:ea typeface="Times New Roman"/>
                        </a:rPr>
                        <a:t>естетизацію </a:t>
                      </a:r>
                      <a:r>
                        <a:rPr lang="uk-UA" sz="1400">
                          <a:latin typeface="Georgia"/>
                          <a:ea typeface="Times New Roman"/>
                        </a:rPr>
                        <a:t>потворного, магію 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 b="0">
                          <a:latin typeface="Georgia" pitchFamily="18" charset="0"/>
                          <a:ea typeface="Times New Roman"/>
                        </a:rPr>
                        <a:t>Доріан у гонитві за насолодою пізнає всілякі гріхи, вчиняє злочини, розтліває власну душу – і все це фантастичним чином відбивається на його портреті </a:t>
                      </a:r>
                      <a:endParaRPr lang="ru-RU" sz="1400" b="0">
                        <a:latin typeface="Georgia" pitchFamily="18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429593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000"/>
                        <a:buFont typeface="Symbol"/>
                        <a:buNone/>
                      </a:pPr>
                      <a:r>
                        <a:rPr lang="uk-UA" sz="1400">
                          <a:latin typeface="Georgia"/>
                          <a:ea typeface="Times New Roman"/>
                        </a:rPr>
                        <a:t>прагнення дослідити й відтворити </a:t>
                      </a:r>
                      <a:endParaRPr lang="uk-UA" sz="1400" smtClean="0">
                        <a:latin typeface="Georgia"/>
                        <a:ea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000"/>
                        <a:buFont typeface="Symbol"/>
                        <a:buNone/>
                      </a:pPr>
                      <a:r>
                        <a:rPr lang="uk-UA" sz="1400" smtClean="0">
                          <a:latin typeface="Georgia"/>
                          <a:ea typeface="Times New Roman"/>
                        </a:rPr>
                        <a:t>засобами </a:t>
                      </a:r>
                      <a:r>
                        <a:rPr lang="uk-UA" sz="1400">
                          <a:latin typeface="Georgia"/>
                          <a:ea typeface="Times New Roman"/>
                        </a:rPr>
                        <a:t>художнього слова непізнаний </a:t>
                      </a:r>
                      <a:endParaRPr lang="uk-UA" sz="1400" smtClean="0">
                        <a:latin typeface="Georgia"/>
                        <a:ea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000"/>
                        <a:buFont typeface="Symbol"/>
                        <a:buNone/>
                      </a:pPr>
                      <a:r>
                        <a:rPr lang="uk-UA" sz="1400" smtClean="0">
                          <a:latin typeface="Georgia"/>
                          <a:ea typeface="Times New Roman"/>
                        </a:rPr>
                        <a:t>«</a:t>
                      </a:r>
                      <a:r>
                        <a:rPr lang="uk-UA" sz="1400">
                          <a:latin typeface="Georgia"/>
                          <a:ea typeface="Times New Roman"/>
                        </a:rPr>
                        <a:t>безмежний світ» підсвідомого, «таємні </a:t>
                      </a:r>
                      <a:endParaRPr lang="uk-UA" sz="1400" smtClean="0">
                        <a:latin typeface="Georgia"/>
                        <a:ea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000"/>
                        <a:buFont typeface="Symbol"/>
                        <a:buNone/>
                      </a:pPr>
                      <a:r>
                        <a:rPr lang="uk-UA" sz="1400" smtClean="0">
                          <a:latin typeface="Georgia"/>
                          <a:ea typeface="Times New Roman"/>
                        </a:rPr>
                        <a:t>кутки</a:t>
                      </a:r>
                      <a:r>
                        <a:rPr lang="uk-UA" sz="1400">
                          <a:latin typeface="Georgia"/>
                          <a:ea typeface="Times New Roman"/>
                        </a:rPr>
                        <a:t>» і глибини людського духу, </a:t>
                      </a:r>
                      <a:endParaRPr lang="uk-UA" sz="1400" smtClean="0">
                        <a:latin typeface="Georgia"/>
                        <a:ea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000"/>
                        <a:buFont typeface="Symbol"/>
                        <a:buNone/>
                      </a:pPr>
                      <a:r>
                        <a:rPr lang="uk-UA" sz="1400" smtClean="0">
                          <a:latin typeface="Georgia"/>
                          <a:ea typeface="Times New Roman"/>
                        </a:rPr>
                        <a:t>джерела </a:t>
                      </a:r>
                      <a:r>
                        <a:rPr lang="uk-UA" sz="1400">
                          <a:latin typeface="Georgia"/>
                          <a:ea typeface="Times New Roman"/>
                        </a:rPr>
                        <a:t>інтуїції, її природи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 b="0">
                          <a:latin typeface="Georgia" pitchFamily="18" charset="0"/>
                          <a:ea typeface="Times New Roman"/>
                        </a:rPr>
                        <a:t>лорд Генрі прагне вивчати психологію людей, досліджувати життя і пристрасті, проводити «вівісекцію» себе й інших; Доріан для нього – об’єкт вивчення і спостереження, результат експерименту; в романі зображено роздвоєння особистості Доріана, потайне життя його душі  </a:t>
                      </a:r>
                      <a:endParaRPr lang="ru-RU" sz="1400" b="0">
                        <a:latin typeface="Georgia" pitchFamily="18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429593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000"/>
                        <a:buFont typeface="Symbol"/>
                        <a:buNone/>
                      </a:pPr>
                      <a:r>
                        <a:rPr lang="uk-UA" sz="1400">
                          <a:latin typeface="Georgia"/>
                          <a:ea typeface="Times New Roman"/>
                        </a:rPr>
                        <a:t>звільнення мистецтва від соціальних і </a:t>
                      </a:r>
                      <a:endParaRPr lang="uk-UA" sz="1400" smtClean="0">
                        <a:latin typeface="Georgia"/>
                        <a:ea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000"/>
                        <a:buFont typeface="Symbol"/>
                        <a:buNone/>
                      </a:pPr>
                      <a:r>
                        <a:rPr lang="uk-UA" sz="1400" smtClean="0">
                          <a:latin typeface="Georgia"/>
                          <a:ea typeface="Times New Roman"/>
                        </a:rPr>
                        <a:t>моральних </a:t>
                      </a:r>
                      <a:r>
                        <a:rPr lang="uk-UA" sz="1400">
                          <a:latin typeface="Georgia"/>
                          <a:ea typeface="Times New Roman"/>
                        </a:rPr>
                        <a:t>зобов’язань, сповідування </a:t>
                      </a:r>
                      <a:endParaRPr lang="uk-UA" sz="1400" smtClean="0">
                        <a:latin typeface="Georgia"/>
                        <a:ea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000"/>
                        <a:buFont typeface="Symbol"/>
                        <a:buNone/>
                      </a:pPr>
                      <a:r>
                        <a:rPr lang="uk-UA" sz="1400" smtClean="0">
                          <a:latin typeface="Georgia"/>
                          <a:ea typeface="Times New Roman"/>
                        </a:rPr>
                        <a:t>теорії </a:t>
                      </a:r>
                      <a:r>
                        <a:rPr lang="uk-UA" sz="1400">
                          <a:latin typeface="Georgia"/>
                          <a:ea typeface="Times New Roman"/>
                        </a:rPr>
                        <a:t>«мистецтва для мистецтва», увага </a:t>
                      </a:r>
                      <a:endParaRPr lang="uk-UA" sz="1400" smtClean="0">
                        <a:latin typeface="Georgia"/>
                        <a:ea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000"/>
                        <a:buFont typeface="Symbol"/>
                        <a:buNone/>
                      </a:pPr>
                      <a:r>
                        <a:rPr lang="uk-UA" sz="1400" smtClean="0">
                          <a:latin typeface="Georgia"/>
                          <a:ea typeface="Times New Roman"/>
                        </a:rPr>
                        <a:t>до </a:t>
                      </a:r>
                      <a:r>
                        <a:rPr lang="uk-UA" sz="1400">
                          <a:latin typeface="Georgia"/>
                          <a:ea typeface="Times New Roman"/>
                        </a:rPr>
                        <a:t>естетичної проблематики творів, </a:t>
                      </a:r>
                      <a:endParaRPr lang="uk-UA" sz="1400" smtClean="0">
                        <a:latin typeface="Georgia"/>
                        <a:ea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000"/>
                        <a:buFont typeface="Symbol"/>
                        <a:buNone/>
                      </a:pPr>
                      <a:r>
                        <a:rPr lang="uk-UA" sz="1400" smtClean="0">
                          <a:latin typeface="Georgia"/>
                          <a:ea typeface="Times New Roman"/>
                        </a:rPr>
                        <a:t>підкреслення </a:t>
                      </a:r>
                      <a:r>
                        <a:rPr lang="uk-UA" sz="1400">
                          <a:latin typeface="Georgia"/>
                          <a:ea typeface="Times New Roman"/>
                        </a:rPr>
                        <a:t>її самоцінності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 b="0">
                          <a:latin typeface="Georgia" pitchFamily="18" charset="0"/>
                          <a:ea typeface="Times New Roman"/>
                        </a:rPr>
                        <a:t>головний конфлікт твору – краса і мораль, він пов’язаний з іншими: життя і мистецтво, мистецтво і мораль; Безіл, створюючи портрет, стає на позиції «чистого мистецтва» і тому йому вдається створити шедевр</a:t>
                      </a:r>
                      <a:endParaRPr lang="ru-RU" sz="1400" b="0">
                        <a:latin typeface="Georgia" pitchFamily="18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ransition spd="slow">
    <p:pull dir="r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18"/>
          </a:xfrm>
        </p:spPr>
        <p:txBody>
          <a:bodyPr>
            <a:noAutofit/>
          </a:bodyPr>
          <a:lstStyle/>
          <a:p>
            <a:r>
              <a:rPr lang="uk-UA" sz="2800" b="1" smtClean="0"/>
              <a:t>Зразок роздаткового матеріалу до вправи “Форум”</a:t>
            </a:r>
            <a:endParaRPr lang="ru-RU" sz="2800" b="1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500034" y="1214438"/>
          <a:ext cx="8429684" cy="50720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>
    <p:pull dir="r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135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обложка 2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72264" y="928670"/>
            <a:ext cx="2376484" cy="4071966"/>
          </a:xfrm>
          <a:prstGeom prst="rect">
            <a:avLst/>
          </a:prstGeom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214290"/>
            <a:ext cx="7786742" cy="6429420"/>
          </a:xfrm>
        </p:spPr>
        <p:txBody>
          <a:bodyPr>
            <a:normAutofit fontScale="70000" lnSpcReduction="2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buNone/>
            </a:pPr>
            <a:r>
              <a:rPr lang="uk-UA" sz="40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Тема уроку: «Портрет Доріана Грея» - пам’ятка</a:t>
            </a:r>
          </a:p>
          <a:p>
            <a:pPr>
              <a:buNone/>
            </a:pPr>
            <a:r>
              <a:rPr lang="uk-UA" sz="40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                            декадентської доби. </a:t>
            </a:r>
          </a:p>
          <a:p>
            <a:pPr>
              <a:buNone/>
            </a:pPr>
            <a:endParaRPr lang="ru-RU" b="1" dirty="0" smtClean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>
              <a:buNone/>
            </a:pPr>
            <a:r>
              <a:rPr lang="uk-UA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Тип уроку: </a:t>
            </a:r>
            <a:r>
              <a:rPr lang="uk-UA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урок засвоєння нових знань</a:t>
            </a:r>
            <a:endParaRPr lang="ru-RU" b="1" dirty="0" smtClean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>
              <a:buNone/>
            </a:pPr>
            <a:r>
              <a:rPr lang="uk-UA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Форма:</a:t>
            </a:r>
            <a:r>
              <a:rPr lang="uk-UA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uk-UA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урок-дослідження</a:t>
            </a:r>
            <a:endParaRPr lang="ru-RU" b="1" dirty="0" smtClean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>
              <a:buNone/>
            </a:pPr>
            <a:r>
              <a:rPr lang="uk-UA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Мета: </a:t>
            </a:r>
            <a:endParaRPr lang="ru-RU" b="1" dirty="0" smtClean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lvl="0" algn="just">
              <a:buFont typeface="Wingdings" pitchFamily="2" charset="2"/>
              <a:buChar char="q"/>
            </a:pPr>
            <a:r>
              <a:rPr lang="uk-UA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розглянути етико-філософський сенс конфлікту краси і</a:t>
            </a:r>
          </a:p>
          <a:p>
            <a:pPr lvl="0" algn="just">
              <a:buNone/>
            </a:pPr>
            <a:r>
              <a:rPr lang="uk-UA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моралі в романі; втілення різних аспектів естетизму в</a:t>
            </a:r>
          </a:p>
          <a:p>
            <a:pPr lvl="0" algn="just">
              <a:buNone/>
            </a:pPr>
            <a:r>
              <a:rPr lang="uk-UA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образах твору; розкрити символіку роману; уайдлівські</a:t>
            </a:r>
          </a:p>
          <a:p>
            <a:pPr lvl="0" algn="just">
              <a:buNone/>
            </a:pPr>
            <a:r>
              <a:rPr lang="uk-UA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парадокси; виявити елементи імпресіоністичної техніки у</a:t>
            </a:r>
          </a:p>
          <a:p>
            <a:pPr lvl="0" algn="just">
              <a:buNone/>
            </a:pPr>
            <a:r>
              <a:rPr lang="uk-UA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стилі письменника; використовуючи метод дослідження, </a:t>
            </a:r>
          </a:p>
          <a:p>
            <a:pPr lvl="0" algn="just">
              <a:buNone/>
            </a:pPr>
            <a:r>
              <a:rPr lang="uk-UA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довести, що «Портрет Доріана Грея» - пам’ятка декадентської </a:t>
            </a:r>
          </a:p>
          <a:p>
            <a:pPr lvl="0" algn="just">
              <a:buNone/>
            </a:pPr>
            <a:r>
              <a:rPr lang="uk-UA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доби»; поглибити та систематизувати знання учнів щодо</a:t>
            </a:r>
          </a:p>
          <a:p>
            <a:pPr lvl="0" algn="just">
              <a:buNone/>
            </a:pPr>
            <a:r>
              <a:rPr lang="uk-UA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вікторіанської доби, витоків та принципів естетичної теорії</a:t>
            </a:r>
          </a:p>
          <a:p>
            <a:pPr lvl="0" algn="just">
              <a:buNone/>
            </a:pPr>
            <a:r>
              <a:rPr lang="uk-UA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Уайльда, декадансу як явища у мистецтві; сформувати</a:t>
            </a:r>
          </a:p>
          <a:p>
            <a:pPr lvl="0" algn="just">
              <a:buNone/>
            </a:pPr>
            <a:r>
              <a:rPr lang="uk-UA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цілісне сприйняття твору із визначенням власної позиції</a:t>
            </a:r>
            <a:endParaRPr lang="ru-RU" b="1" dirty="0" smtClean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just">
              <a:buNone/>
            </a:pPr>
            <a:endParaRPr lang="ru-RU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20000"/>
                <a:lumOff val="80000"/>
              </a:schemeClr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135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4f81cceb7b5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00826" y="4000504"/>
            <a:ext cx="2438400" cy="264320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571480"/>
            <a:ext cx="7829576" cy="5483245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lvl="0" algn="just">
              <a:buFont typeface="Wingdings" pitchFamily="2" charset="2"/>
              <a:buChar char="q"/>
            </a:pPr>
            <a:r>
              <a:rPr lang="uk-UA" sz="30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формувати навички проектної діяльності, роботи в групі; розвивати естетичні смаки, творчу уяву; навички аналізу художнього тексту, вміння узагальнювати матеріал, висловлювати та аргументувати власну точку зору, дискутувати; критично мислити</a:t>
            </a:r>
            <a:endParaRPr lang="ru-RU" sz="3000" b="1" dirty="0" smtClean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lvl="0" algn="just">
              <a:buFont typeface="Wingdings" pitchFamily="2" charset="2"/>
              <a:buChar char="q"/>
            </a:pPr>
            <a:r>
              <a:rPr lang="uk-UA" sz="30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виховувати </a:t>
            </a:r>
            <a:r>
              <a:rPr lang="uk-UA" sz="30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прагнення до сприйняття краси, мистецтва; толерантно</a:t>
            </a:r>
            <a:r>
              <a:rPr lang="ru-RU" sz="30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uk-UA" sz="30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ставитися до різних думок, поглядів, явищ; неприйняття аморальності, жорстокості, насилля</a:t>
            </a:r>
            <a:endParaRPr lang="ru-RU" sz="3000" b="1" dirty="0" smtClean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just"/>
            <a:endParaRPr lang="ru-RU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w400_c8059c8c4b1403889236be74fdaf6405.jpg"/>
          <p:cNvPicPr>
            <a:picLocks noChangeAspect="1"/>
          </p:cNvPicPr>
          <p:nvPr/>
        </p:nvPicPr>
        <p:blipFill>
          <a:blip r:embed="rId2" cstate="print"/>
          <a:srcRect l="5263" b="4444"/>
          <a:stretch>
            <a:fillRect/>
          </a:stretch>
        </p:blipFill>
        <p:spPr>
          <a:xfrm rot="20872455">
            <a:off x="6308334" y="3832892"/>
            <a:ext cx="2571736" cy="278608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14290"/>
            <a:ext cx="8072494" cy="6429420"/>
          </a:xfrm>
          <a:ln>
            <a:noFill/>
          </a:ln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just">
              <a:buNone/>
            </a:pPr>
            <a:r>
              <a:rPr lang="uk-UA" sz="24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Обладнання:</a:t>
            </a:r>
            <a:r>
              <a:rPr lang="uk-UA" sz="2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комп’ютер, мультимедійний проектор, слайд-презентації «Оскар Уайльд і його роман «Портрет Доріана Грея», «Мандрівка до ХІХ століття», «Презентація Вікторіанської епохи», «Англія Вікторіанської епохи на картинах Тіссо», «Світ вишуканої краси», «Гармонія квітів», «Ілюстрована міні-хрестоматія», «Доріан Грей»; міні-хрестоматія, електронний міні-підручник; музичний супровід – записи ноктюрнів Ф. Шопена</a:t>
            </a:r>
            <a:endParaRPr lang="ru-RU" sz="2400" b="1" dirty="0" smtClean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just">
              <a:buNone/>
            </a:pPr>
            <a:r>
              <a:rPr lang="uk-UA" sz="24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речі-символи, необхідні для створення інтер’єру уроку: </a:t>
            </a:r>
            <a:r>
              <a:rPr lang="uk-UA" sz="2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букети троянд та бузку; пензлі, палітра, мольберт з портретом, який завуальовано пурпурною тканиною; дзеркало овальної форми; книжка у жовтій обкладинці; театральна маска; хімічна колба; ніж; бокал із квіткою маку; морський компас; ноти ноктюрнів Шопена; щось із атрибутів англійського джентльмена (краватка,  циліндр тощо)</a:t>
            </a:r>
            <a:endParaRPr lang="ru-RU" sz="2400" b="1" dirty="0" smtClean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just"/>
            <a:endParaRPr lang="ru-RU" sz="24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endParaRPr lang="ru-RU" sz="2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pull dir="r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135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натюрморт.jpg"/>
          <p:cNvPicPr/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072198" y="3786190"/>
            <a:ext cx="3071802" cy="307181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290"/>
            <a:ext cx="7400948" cy="6286544"/>
          </a:xfrm>
        </p:spPr>
        <p:txBody>
          <a:bodyPr>
            <a:normAutofit fontScale="77500" lnSpcReduction="2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just">
              <a:buNone/>
            </a:pPr>
            <a:r>
              <a:rPr lang="uk-UA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Методи та прийоми роботи:</a:t>
            </a:r>
            <a:r>
              <a:rPr lang="uk-UA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елементи</a:t>
            </a:r>
          </a:p>
          <a:p>
            <a:pPr algn="just">
              <a:buNone/>
            </a:pPr>
            <a:r>
              <a:rPr lang="uk-UA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проектної діяльності учнів, робота в малих</a:t>
            </a:r>
          </a:p>
          <a:p>
            <a:pPr algn="just">
              <a:buNone/>
            </a:pPr>
            <a:r>
              <a:rPr lang="uk-UA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групах, інтерактивні вправи «Форум», «Чарівне</a:t>
            </a:r>
          </a:p>
          <a:p>
            <a:pPr algn="just">
              <a:buNone/>
            </a:pPr>
            <a:r>
              <a:rPr lang="uk-UA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коло»; «творча майстерня», бесіда, складання</a:t>
            </a:r>
          </a:p>
          <a:p>
            <a:pPr algn="just">
              <a:buNone/>
            </a:pPr>
            <a:r>
              <a:rPr lang="uk-UA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узагальнюючої таблиці, елементи інсценування</a:t>
            </a:r>
            <a:endParaRPr lang="ru-RU" b="1" dirty="0" smtClean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just">
              <a:buNone/>
            </a:pPr>
            <a:endParaRPr lang="uk-UA" b="1" dirty="0" smtClean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just">
              <a:buNone/>
            </a:pPr>
            <a:r>
              <a:rPr lang="uk-UA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Епіграфи:   </a:t>
            </a:r>
            <a:endParaRPr lang="ru-RU" b="1" dirty="0" smtClean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lvl="0" algn="just">
              <a:buFont typeface="Wingdings" pitchFamily="2" charset="2"/>
              <a:buChar char="§"/>
            </a:pPr>
            <a:r>
              <a:rPr lang="uk-UA" b="1" i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alatino Linotype" pitchFamily="18" charset="0"/>
              </a:rPr>
              <a:t>Краса — одна з великих  істин світу, як</a:t>
            </a:r>
          </a:p>
          <a:p>
            <a:pPr lvl="0" algn="just">
              <a:buNone/>
            </a:pPr>
            <a:r>
              <a:rPr lang="uk-UA" b="1" i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alatino Linotype" pitchFamily="18" charset="0"/>
              </a:rPr>
              <a:t>    сонячне світло, як весняна пора ... </a:t>
            </a:r>
            <a:endParaRPr lang="ru-RU" b="1" i="1" dirty="0" smtClean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Palatino Linotype" pitchFamily="18" charset="0"/>
            </a:endParaRPr>
          </a:p>
          <a:p>
            <a:pPr algn="just">
              <a:buNone/>
            </a:pPr>
            <a:r>
              <a:rPr lang="uk-UA" b="1" i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alatino Linotype" pitchFamily="18" charset="0"/>
              </a:rPr>
              <a:t>    Краса — це поза всякими сумнівами. Їй дано</a:t>
            </a:r>
          </a:p>
          <a:p>
            <a:pPr algn="just">
              <a:buNone/>
            </a:pPr>
            <a:r>
              <a:rPr lang="uk-UA" b="1" i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alatino Linotype" pitchFamily="18" charset="0"/>
              </a:rPr>
              <a:t>    божественне право на верховенство  </a:t>
            </a:r>
          </a:p>
          <a:p>
            <a:pPr algn="just">
              <a:buNone/>
            </a:pPr>
            <a:r>
              <a:rPr lang="uk-UA" b="1" i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alatino Linotype" pitchFamily="18" charset="0"/>
              </a:rPr>
              <a:t>                                                       </a:t>
            </a:r>
            <a:r>
              <a:rPr lang="uk-UA" b="1" i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(О. Уайльд)</a:t>
            </a:r>
            <a:endParaRPr lang="ru-RU" b="1" dirty="0" smtClean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just">
              <a:buFont typeface="Wingdings" pitchFamily="2" charset="2"/>
              <a:buChar char="§"/>
            </a:pPr>
            <a:r>
              <a:rPr lang="uk-UA" b="1" i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alatino Linotype" pitchFamily="18" charset="0"/>
              </a:rPr>
              <a:t>Бачити, відчувати, виражати – в цьому</a:t>
            </a:r>
          </a:p>
          <a:p>
            <a:pPr lvl="0" algn="just">
              <a:buNone/>
            </a:pPr>
            <a:r>
              <a:rPr lang="uk-UA" b="1" i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alatino Linotype" pitchFamily="18" charset="0"/>
              </a:rPr>
              <a:t>     ціле мистецтво</a:t>
            </a:r>
            <a:r>
              <a:rPr lang="uk-UA" b="1" i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(Е. Гонкур, Ж. Гонкур)</a:t>
            </a:r>
            <a:endParaRPr lang="ru-RU" b="1" dirty="0" smtClean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lvl="0" algn="just">
              <a:buFont typeface="Wingdings" pitchFamily="2" charset="2"/>
              <a:buChar char="§"/>
            </a:pPr>
            <a:r>
              <a:rPr lang="uk-UA" b="1" i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alatino Linotype" pitchFamily="18" charset="0"/>
              </a:rPr>
              <a:t>Життя коротке,  мистецтво – вічне </a:t>
            </a:r>
          </a:p>
          <a:p>
            <a:pPr lvl="0" algn="just">
              <a:buNone/>
            </a:pPr>
            <a:r>
              <a:rPr lang="uk-UA" b="1" i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alatino Linotype" pitchFamily="18" charset="0"/>
              </a:rPr>
              <a:t>                                                      </a:t>
            </a:r>
            <a:r>
              <a:rPr lang="uk-UA" b="1" i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(О. Уайльд)</a:t>
            </a:r>
            <a:endParaRPr lang="ru-RU" b="1" dirty="0" smtClean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189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w400_c8059c8c4b1403889236be74fdaf640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20833754">
            <a:off x="6870001" y="4592370"/>
            <a:ext cx="2071702" cy="2062161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14290"/>
            <a:ext cx="8229600" cy="6357982"/>
          </a:xfrm>
        </p:spPr>
        <p:txBody>
          <a:bodyPr>
            <a:normAutofit fontScale="85000" lnSpcReduction="1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buNone/>
            </a:pPr>
            <a:r>
              <a:rPr lang="uk-UA" sz="38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Структура уроку</a:t>
            </a:r>
          </a:p>
          <a:p>
            <a:pPr marL="514350" indent="-514350" algn="just">
              <a:buNone/>
            </a:pPr>
            <a:r>
              <a:rPr lang="uk-UA" b="1" dirty="0" smtClean="0">
                <a:ln w="11430"/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І. Мотивація навчальної діяльності</a:t>
            </a:r>
          </a:p>
          <a:p>
            <a:pPr marL="514350" indent="-514350" algn="just">
              <a:buFont typeface="Wingdings" pitchFamily="2" charset="2"/>
              <a:buChar char="§"/>
            </a:pPr>
            <a:r>
              <a:rPr lang="uk-UA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виразне читання уривка із поеми Уайльда “Балада </a:t>
            </a:r>
            <a:r>
              <a:rPr lang="uk-UA" b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Редінгської</a:t>
            </a:r>
            <a:r>
              <a:rPr lang="uk-UA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uk-UA" b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в'язниці”</a:t>
            </a:r>
            <a:r>
              <a:rPr lang="uk-UA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</a:p>
          <a:p>
            <a:pPr marL="514350" indent="-514350" algn="just">
              <a:buFont typeface="Wingdings" pitchFamily="2" charset="2"/>
              <a:buChar char="§"/>
            </a:pPr>
            <a:r>
              <a:rPr lang="uk-UA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бесіда за ідейним змістом твору</a:t>
            </a:r>
          </a:p>
          <a:p>
            <a:pPr marL="514350" indent="-514350" algn="just">
              <a:buNone/>
            </a:pPr>
            <a:r>
              <a:rPr lang="uk-UA" b="1" dirty="0" smtClean="0">
                <a:ln w="11430"/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ІІ. Актуалізація навчальної діяльності</a:t>
            </a:r>
          </a:p>
          <a:p>
            <a:pPr marL="514350" indent="-514350" algn="just">
              <a:buFont typeface="Wingdings" pitchFamily="2" charset="2"/>
              <a:buChar char="§"/>
            </a:pPr>
            <a:r>
              <a:rPr lang="uk-UA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стисле повторення біографії письменника, що</a:t>
            </a:r>
          </a:p>
          <a:p>
            <a:pPr marL="514350" indent="-514350" algn="just">
              <a:buNone/>
            </a:pPr>
            <a:r>
              <a:rPr lang="uk-UA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    супроводжується переглядом презентації</a:t>
            </a:r>
          </a:p>
          <a:p>
            <a:pPr marL="514350" indent="-514350" algn="just">
              <a:buFont typeface="Wingdings" pitchFamily="2" charset="2"/>
              <a:buChar char="§"/>
            </a:pPr>
            <a:r>
              <a:rPr lang="uk-UA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визначення витоків та головних принципів</a:t>
            </a:r>
          </a:p>
          <a:p>
            <a:pPr marL="514350" indent="-514350" algn="just">
              <a:buNone/>
            </a:pPr>
            <a:r>
              <a:rPr lang="uk-UA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    естетичної теорії Уайльда (узагальнюючі схеми)</a:t>
            </a:r>
          </a:p>
          <a:p>
            <a:pPr marL="514350" indent="-514350" algn="just">
              <a:buFont typeface="Wingdings" pitchFamily="2" charset="2"/>
              <a:buChar char="§"/>
            </a:pPr>
            <a:r>
              <a:rPr lang="uk-UA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“заглиблення в епоху” - перегляд “Презентації </a:t>
            </a:r>
          </a:p>
          <a:p>
            <a:pPr marL="514350" indent="-514350" algn="just">
              <a:buNone/>
            </a:pPr>
            <a:r>
              <a:rPr lang="uk-UA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    Вікторіанської епохи”, “Вікторіанська Англія на</a:t>
            </a:r>
          </a:p>
          <a:p>
            <a:pPr marL="514350" indent="-514350" algn="just">
              <a:buNone/>
            </a:pPr>
            <a:r>
              <a:rPr lang="uk-UA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    картинах Тіссо”</a:t>
            </a:r>
          </a:p>
          <a:p>
            <a:pPr marL="514350" indent="-514350" algn="just">
              <a:buNone/>
            </a:pPr>
            <a:r>
              <a:rPr lang="uk-UA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</a:p>
          <a:p>
            <a:pPr marL="514350" indent="-514350" algn="just">
              <a:buNone/>
            </a:pPr>
            <a:endParaRPr lang="uk-UA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marL="514350" indent="-514350" algn="just">
              <a:buNone/>
            </a:pPr>
            <a:endParaRPr lang="uk-UA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just"/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path path="rect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vlast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86612" y="4857760"/>
            <a:ext cx="1857388" cy="1743084"/>
          </a:xfrm>
          <a:prstGeom prst="rect">
            <a:avLst/>
          </a:prstGeom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6072230"/>
          </a:xfrm>
        </p:spPr>
        <p:txBody>
          <a:bodyPr>
            <a:normAutofit fontScale="92500" lnSpcReduction="2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just">
              <a:buNone/>
            </a:pPr>
            <a:r>
              <a:rPr lang="uk-UA" b="1" dirty="0" smtClean="0">
                <a:ln w="11430"/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ІІІ. Вивчення нового матеріалу</a:t>
            </a:r>
          </a:p>
          <a:p>
            <a:pPr algn="just">
              <a:buFont typeface="Wingdings" pitchFamily="2" charset="2"/>
              <a:buChar char="§"/>
            </a:pPr>
            <a:r>
              <a:rPr lang="uk-UA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історія створення роману</a:t>
            </a:r>
          </a:p>
          <a:p>
            <a:pPr algn="just">
              <a:buFont typeface="Wingdings" pitchFamily="2" charset="2"/>
              <a:buChar char="§"/>
            </a:pPr>
            <a:r>
              <a:rPr lang="uk-UA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формулювання проблемного питання та мети дослідження</a:t>
            </a:r>
          </a:p>
          <a:p>
            <a:pPr algn="just">
              <a:buFont typeface="Wingdings" pitchFamily="2" charset="2"/>
              <a:buChar char="§"/>
            </a:pPr>
            <a:r>
              <a:rPr lang="uk-UA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формування творчих груп за напрямками:</a:t>
            </a:r>
          </a:p>
          <a:p>
            <a:pPr lvl="0" algn="just">
              <a:buNone/>
            </a:pPr>
            <a:r>
              <a:rPr lang="uk-UA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“Я – філософ” - етико-філософський сенс центрального конфлікту краси і моралі</a:t>
            </a:r>
            <a:endParaRPr lang="ru-RU" b="1" dirty="0" smtClean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lvl="0" algn="just">
              <a:buNone/>
            </a:pPr>
            <a:r>
              <a:rPr lang="uk-UA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“ Я – уважний читач” - втілення різних аспектів естетизму в образах Грея, лорда Генрі та Безіла</a:t>
            </a:r>
            <a:endParaRPr lang="ru-RU" b="1" dirty="0" smtClean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lvl="0" algn="just">
              <a:buNone/>
            </a:pPr>
            <a:r>
              <a:rPr lang="uk-UA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“ Я – вправний літературний критик” - символіка роману</a:t>
            </a:r>
            <a:endParaRPr lang="ru-RU" b="1" dirty="0" smtClean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lvl="0" algn="just">
              <a:buNone/>
            </a:pPr>
            <a:r>
              <a:rPr lang="uk-UA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“Я – поціновувач парадоксів” - уайльдівські парадокси</a:t>
            </a:r>
            <a:endParaRPr lang="ru-RU" b="1" dirty="0" smtClean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just">
              <a:buNone/>
            </a:pP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path path="rect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285728"/>
            <a:ext cx="8572560" cy="6072230"/>
          </a:xfrm>
        </p:spPr>
        <p:txBody>
          <a:bodyPr>
            <a:normAutofit fontScale="47500" lnSpcReduction="2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buFont typeface="Wingdings" pitchFamily="2" charset="2"/>
              <a:buChar char="§"/>
            </a:pPr>
            <a:r>
              <a:rPr lang="uk-UA" sz="4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“заглиблення у тло роману” –  перегляд презентації</a:t>
            </a:r>
          </a:p>
          <a:p>
            <a:pPr>
              <a:buNone/>
            </a:pPr>
            <a:r>
              <a:rPr lang="en-US" sz="4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  </a:t>
            </a:r>
            <a:r>
              <a:rPr lang="uk-UA" sz="4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“</a:t>
            </a:r>
            <a:r>
              <a:rPr lang="uk-UA" sz="4400" b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Мандрівка в </a:t>
            </a:r>
            <a:r>
              <a:rPr lang="uk-UA" sz="4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ХІХ ст.”(куточки Лондону, пов'язані </a:t>
            </a:r>
            <a:r>
              <a:rPr lang="uk-UA" sz="4400" b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 подіями твору</a:t>
            </a:r>
            <a:r>
              <a:rPr lang="uk-UA" sz="4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)</a:t>
            </a:r>
          </a:p>
          <a:p>
            <a:pPr>
              <a:buFont typeface="Wingdings" pitchFamily="2" charset="2"/>
              <a:buChar char="§"/>
            </a:pPr>
            <a:r>
              <a:rPr lang="uk-UA" sz="4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робота творчих груп та презентація результатів роботи</a:t>
            </a:r>
          </a:p>
          <a:p>
            <a:pPr>
              <a:buFont typeface="Wingdings" pitchFamily="2" charset="2"/>
              <a:buChar char="§"/>
            </a:pPr>
            <a:r>
              <a:rPr lang="uk-UA" sz="4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складання узагальнюючої таблиці, на підставі якої </a:t>
            </a:r>
          </a:p>
          <a:p>
            <a:pPr>
              <a:buNone/>
            </a:pPr>
            <a:r>
              <a:rPr lang="en-US" sz="4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  </a:t>
            </a:r>
            <a:r>
              <a:rPr lang="uk-UA" sz="4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формулюється висновок про приналежність роману до</a:t>
            </a:r>
          </a:p>
          <a:p>
            <a:pPr>
              <a:buNone/>
            </a:pPr>
            <a:r>
              <a:rPr lang="en-US" sz="4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  </a:t>
            </a:r>
            <a:r>
              <a:rPr lang="uk-UA" sz="4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декадентської літератури</a:t>
            </a:r>
          </a:p>
          <a:p>
            <a:pPr>
              <a:buNone/>
            </a:pPr>
            <a:r>
              <a:rPr lang="uk-UA" sz="5100" b="1" dirty="0" smtClean="0">
                <a:ln w="11430"/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І</a:t>
            </a:r>
            <a:r>
              <a:rPr lang="en-US" sz="5100" b="1" dirty="0" smtClean="0">
                <a:ln w="11430"/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V</a:t>
            </a:r>
            <a:r>
              <a:rPr lang="uk-UA" sz="5100" b="1" smtClean="0">
                <a:ln w="11430"/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. “Творча майстерня” – практична робота з текстом </a:t>
            </a:r>
          </a:p>
          <a:p>
            <a:pPr>
              <a:buNone/>
            </a:pPr>
            <a:r>
              <a:rPr lang="en-US" sz="5100" b="1" smtClean="0">
                <a:ln w="11430"/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V</a:t>
            </a:r>
            <a:r>
              <a:rPr lang="uk-UA" sz="5100" b="1" smtClean="0">
                <a:ln w="11430"/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. Інтерактивна вправа “Чарівне коло”</a:t>
            </a:r>
          </a:p>
          <a:p>
            <a:pPr>
              <a:buNone/>
            </a:pPr>
            <a:r>
              <a:rPr lang="en-US" sz="5100" b="1" smtClean="0">
                <a:ln w="11430"/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VI</a:t>
            </a:r>
            <a:r>
              <a:rPr lang="uk-UA" sz="5100" b="1" smtClean="0">
                <a:ln w="11430"/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. Спостереження щодо стилю письменника (імпресіоністична техніка)</a:t>
            </a:r>
          </a:p>
          <a:p>
            <a:pPr>
              <a:buNone/>
            </a:pPr>
            <a:r>
              <a:rPr lang="en-US" sz="5100" b="1" smtClean="0">
                <a:ln w="11430"/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VII</a:t>
            </a:r>
            <a:r>
              <a:rPr lang="uk-UA" sz="5100" b="1" smtClean="0">
                <a:ln w="11430"/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. Виразне читання вірша</a:t>
            </a:r>
            <a:r>
              <a:rPr lang="en-US" sz="5100" b="1" smtClean="0">
                <a:ln w="11430"/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uk-UA" sz="4200" b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”До прекрасного” В. Вордсворта, бесіда</a:t>
            </a:r>
          </a:p>
          <a:p>
            <a:pPr>
              <a:buNone/>
            </a:pPr>
            <a:r>
              <a:rPr lang="en-US" sz="5100" b="1" smtClean="0">
                <a:ln w="11430"/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VIII. </a:t>
            </a:r>
            <a:r>
              <a:rPr lang="uk-UA" sz="5100" b="1" smtClean="0">
                <a:ln w="11430"/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Інтерактивна </a:t>
            </a:r>
            <a:r>
              <a:rPr lang="uk-UA" sz="5100" b="1" dirty="0" smtClean="0">
                <a:ln w="11430"/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вправа “Форум”</a:t>
            </a:r>
          </a:p>
          <a:p>
            <a:pPr>
              <a:buNone/>
            </a:pPr>
            <a:r>
              <a:rPr lang="en-US" sz="5100" b="1" smtClean="0">
                <a:ln w="11430"/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IX.</a:t>
            </a:r>
            <a:r>
              <a:rPr lang="uk-UA" sz="5100" b="1" smtClean="0">
                <a:ln w="11430"/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Підсумки </a:t>
            </a:r>
            <a:r>
              <a:rPr lang="uk-UA" sz="5100" b="1" dirty="0" smtClean="0">
                <a:ln w="11430"/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уроку</a:t>
            </a:r>
          </a:p>
          <a:p>
            <a:pPr>
              <a:buNone/>
            </a:pPr>
            <a:r>
              <a:rPr lang="uk-UA" sz="5100" b="1" smtClean="0">
                <a:ln w="11430"/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Х. Домашнє </a:t>
            </a:r>
            <a:r>
              <a:rPr lang="uk-UA" sz="5100" b="1" dirty="0" smtClean="0">
                <a:ln w="11430"/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завдання </a:t>
            </a:r>
          </a:p>
          <a:p>
            <a:pPr>
              <a:buNone/>
            </a:pPr>
            <a:endParaRPr lang="uk-UA" sz="4400" b="1" dirty="0" smtClean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>
              <a:buNone/>
            </a:pPr>
            <a:r>
              <a:rPr lang="uk-UA" sz="4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endParaRPr lang="ru-RU" sz="4400" b="1" dirty="0" smtClean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>
              <a:buNone/>
            </a:pPr>
            <a:endParaRPr lang="ru-RU" sz="3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4" name="Рисунок 3" descr="edi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20825626">
            <a:off x="7092195" y="4806186"/>
            <a:ext cx="1643074" cy="164307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4f81cceb7b5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20843273">
            <a:off x="6666182" y="4182807"/>
            <a:ext cx="2438400" cy="24384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96842"/>
          </a:xfrm>
        </p:spPr>
        <p:txBody>
          <a:bodyPr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uk-UA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ДОДАТКИ</a:t>
            </a:r>
            <a:endParaRPr lang="ru-RU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785794"/>
            <a:ext cx="8401080" cy="5643602"/>
          </a:xfrm>
        </p:spPr>
        <p:txBody>
          <a:bodyPr>
            <a:normAutofit fontScale="85000" lnSpcReduction="2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buNone/>
            </a:pPr>
            <a:r>
              <a:rPr lang="uk-UA" b="1" dirty="0" smtClean="0">
                <a:ln w="11430"/>
                <a:solidFill>
                  <a:srgbClr val="FF0066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1. Слайд-презентації: </a:t>
            </a:r>
          </a:p>
          <a:p>
            <a:r>
              <a:rPr lang="uk-UA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«Оскар Уайльд і його роман «Портрет Доріана Грея» (5</a:t>
            </a:r>
            <a:r>
              <a:rPr lang="en-US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0</a:t>
            </a:r>
            <a:r>
              <a:rPr lang="uk-UA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слайдів)</a:t>
            </a:r>
          </a:p>
          <a:p>
            <a:r>
              <a:rPr lang="uk-UA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«Мандрівка до ХІХ століття» (15)</a:t>
            </a:r>
          </a:p>
          <a:p>
            <a:r>
              <a:rPr lang="uk-UA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«Презентація Вікторіанської епохи» (17)</a:t>
            </a:r>
          </a:p>
          <a:p>
            <a:r>
              <a:rPr lang="uk-UA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«Англія Вікторіанської епохи на картинах Тіссо» (22)</a:t>
            </a:r>
          </a:p>
          <a:p>
            <a:r>
              <a:rPr lang="uk-UA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«Світ вишуканої краси» (25)</a:t>
            </a:r>
          </a:p>
          <a:p>
            <a:r>
              <a:rPr lang="uk-UA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«Гармонія квітів» (20)</a:t>
            </a:r>
          </a:p>
          <a:p>
            <a:r>
              <a:rPr lang="uk-UA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«Ілюстрована міні-хрестоматія» (12)</a:t>
            </a:r>
          </a:p>
          <a:p>
            <a:r>
              <a:rPr lang="uk-UA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«Доріан Грей» (37)</a:t>
            </a:r>
          </a:p>
          <a:p>
            <a:pPr>
              <a:buNone/>
            </a:pPr>
            <a:r>
              <a:rPr lang="uk-UA" b="1" dirty="0" smtClean="0">
                <a:ln w="11430"/>
                <a:solidFill>
                  <a:srgbClr val="FF0066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2. Електронний міні-підручник, ілюстрована міні-хрестоматія; міні-хрестоматія на паперовому носії</a:t>
            </a:r>
          </a:p>
          <a:p>
            <a:pPr>
              <a:buNone/>
            </a:pPr>
            <a:r>
              <a:rPr lang="uk-UA" b="1" dirty="0" smtClean="0">
                <a:ln w="11430"/>
                <a:solidFill>
                  <a:srgbClr val="FF0066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3. Музичний супровід – записи ноктюрнів Ф. Шопена</a:t>
            </a:r>
            <a:endParaRPr lang="ru-RU" b="1" dirty="0" smtClean="0">
              <a:ln w="11430"/>
              <a:solidFill>
                <a:srgbClr val="FF0066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947</TotalTime>
  <Words>1435</Words>
  <Application>Microsoft Office PowerPoint</Application>
  <PresentationFormat>Экран (4:3)</PresentationFormat>
  <Paragraphs>141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     МІНІСТЕРСТВО ОСВІТИ І НАУКИ УКРАЇНИ НАВЧАЛЬНО-МЕТОДИЧНИЙ ЦЕНТР ПРОФЕСІЙНО-ТЕХНІЧНОЇ ОСВІТИ  В ЛУГАНСЬКІЙ ОБЛАСТІ СТАХАНОВСЬКИЙ ПРОФЕСІЙНИЙ ЛІЦЕЙ     Презентація методичної розробки уроку  зарубіжної літератури  за темою: Роман Оскара Уайльда  «Портрет Доріана Грея» - пам’ятка  декадентської доби       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ДОДАТКИ</vt:lpstr>
      <vt:lpstr>Структура міні-підручника</vt:lpstr>
      <vt:lpstr>  Фрагменти міні-хрестоматії</vt:lpstr>
      <vt:lpstr>Слайд 12</vt:lpstr>
      <vt:lpstr>Узагальнююча таблиця</vt:lpstr>
      <vt:lpstr>Зразок роздаткового матеріалу до вправи “Форум”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Metal</cp:lastModifiedBy>
  <cp:revision>93</cp:revision>
  <dcterms:modified xsi:type="dcterms:W3CDTF">2013-02-05T11:38:49Z</dcterms:modified>
</cp:coreProperties>
</file>