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9"/>
  </p:notesMasterIdLst>
  <p:sldIdLst>
    <p:sldId id="256" r:id="rId2"/>
    <p:sldId id="257" r:id="rId3"/>
    <p:sldId id="264" r:id="rId4"/>
    <p:sldId id="258" r:id="rId5"/>
    <p:sldId id="259" r:id="rId6"/>
    <p:sldId id="260" r:id="rId7"/>
    <p:sldId id="262" r:id="rId8"/>
    <p:sldId id="263" r:id="rId9"/>
    <p:sldId id="265" r:id="rId10"/>
    <p:sldId id="276" r:id="rId11"/>
    <p:sldId id="266" r:id="rId12"/>
    <p:sldId id="277" r:id="rId13"/>
    <p:sldId id="267" r:id="rId14"/>
    <p:sldId id="278" r:id="rId15"/>
    <p:sldId id="268" r:id="rId16"/>
    <p:sldId id="280"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9" autoAdjust="0"/>
  </p:normalViewPr>
  <p:slideViewPr>
    <p:cSldViewPr>
      <p:cViewPr varScale="1">
        <p:scale>
          <a:sx n="70" d="100"/>
          <a:sy n="70" d="100"/>
        </p:scale>
        <p:origin x="-115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8AF9E8-BD56-407C-950B-659AFBE69AC3}"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uk-UA"/>
        </a:p>
      </dgm:t>
    </dgm:pt>
    <dgm:pt modelId="{02C57B2E-A6E0-4004-B394-259CA1E82AAD}" type="pres">
      <dgm:prSet presAssocID="{B88AF9E8-BD56-407C-950B-659AFBE69AC3}" presName="Name0" presStyleCnt="0">
        <dgm:presLayoutVars>
          <dgm:chMax/>
          <dgm:chPref/>
          <dgm:dir/>
          <dgm:animLvl val="lvl"/>
        </dgm:presLayoutVars>
      </dgm:prSet>
      <dgm:spPr/>
      <dgm:t>
        <a:bodyPr/>
        <a:lstStyle/>
        <a:p>
          <a:endParaRPr lang="uk-UA"/>
        </a:p>
      </dgm:t>
    </dgm:pt>
  </dgm:ptLst>
  <dgm:cxnLst>
    <dgm:cxn modelId="{86ECF186-F82B-443D-B7E3-DC1BF86BE2D9}" type="presOf" srcId="{B88AF9E8-BD56-407C-950B-659AFBE69AC3}" destId="{02C57B2E-A6E0-4004-B394-259CA1E82AAD}" srcOrd="0"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7A936B-C1AC-401D-AB39-EED993BFA4A9}" type="datetimeFigureOut">
              <a:rPr lang="uk-UA" smtClean="0"/>
              <a:pPr/>
              <a:t>24.04.2020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9E05B6-9204-4A80-B323-46EF4029F635}" type="slidenum">
              <a:rPr lang="uk-UA" smtClean="0"/>
              <a:pPr/>
              <a:t>‹#›</a:t>
            </a:fld>
            <a:endParaRPr lang="uk-UA"/>
          </a:p>
        </p:txBody>
      </p:sp>
    </p:spTree>
    <p:extLst>
      <p:ext uri="{BB962C8B-B14F-4D97-AF65-F5344CB8AC3E}">
        <p14:creationId xmlns="" xmlns:p14="http://schemas.microsoft.com/office/powerpoint/2010/main" val="2095976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989E05B6-9204-4A80-B323-46EF4029F635}" type="slidenum">
              <a:rPr lang="uk-UA" smtClean="0"/>
              <a:pPr/>
              <a:t>10</a:t>
            </a:fld>
            <a:endParaRPr lang="uk-UA"/>
          </a:p>
        </p:txBody>
      </p:sp>
    </p:spTree>
    <p:extLst>
      <p:ext uri="{BB962C8B-B14F-4D97-AF65-F5344CB8AC3E}">
        <p14:creationId xmlns="" xmlns:p14="http://schemas.microsoft.com/office/powerpoint/2010/main" val="3996785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989E05B6-9204-4A80-B323-46EF4029F635}" type="slidenum">
              <a:rPr lang="uk-UA" smtClean="0"/>
              <a:pPr/>
              <a:t>15</a:t>
            </a:fld>
            <a:endParaRPr lang="uk-UA"/>
          </a:p>
        </p:txBody>
      </p:sp>
    </p:spTree>
    <p:extLst>
      <p:ext uri="{BB962C8B-B14F-4D97-AF65-F5344CB8AC3E}">
        <p14:creationId xmlns="" xmlns:p14="http://schemas.microsoft.com/office/powerpoint/2010/main" val="234546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989E05B6-9204-4A80-B323-46EF4029F635}" type="slidenum">
              <a:rPr lang="uk-UA" smtClean="0"/>
              <a:pPr/>
              <a:t>16</a:t>
            </a:fld>
            <a:endParaRPr lang="uk-UA"/>
          </a:p>
        </p:txBody>
      </p:sp>
    </p:spTree>
    <p:extLst>
      <p:ext uri="{BB962C8B-B14F-4D97-AF65-F5344CB8AC3E}">
        <p14:creationId xmlns="" xmlns:p14="http://schemas.microsoft.com/office/powerpoint/2010/main" val="1056498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295150-4FD7-4802-B0EB-D52217513A72}" type="datetime1">
              <a:rPr lang="en-US" smtClean="0"/>
              <a:pPr/>
              <a:t>4/24/2020</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61895A-832A-4167-BE9B-7448CA062309}" type="datetime1">
              <a:rPr lang="en-US" smtClean="0"/>
              <a:pPr/>
              <a:t>4/24/2020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27571FF-D602-4BB6-9683-7A1E909D4296}" type="datetime1">
              <a:rPr lang="en-US" smtClean="0"/>
              <a:pPr/>
              <a:t>4/24/2020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392BEB-5202-498C-89F7-BBD3BEE1B887}" type="datetime1">
              <a:rPr lang="en-US" smtClean="0"/>
              <a:pPr/>
              <a:t>4/24/2020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242B6C6-10FF-4510-A888-F0B9C6A788B0}" type="datetime1">
              <a:rPr lang="en-US" smtClean="0"/>
              <a:pPr/>
              <a:t>4/24/2020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2847B31-A4E1-4FCE-8661-5EC33A675437}" type="datetime1">
              <a:rPr lang="en-US" smtClean="0"/>
              <a:pPr/>
              <a:t>4/24/2020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CAD832D-B7F8-4A85-B115-3F84BE9AC26D}" type="datetime1">
              <a:rPr lang="en-US" smtClean="0"/>
              <a:pPr/>
              <a:t>4/24/2020</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10B34F3-05F7-41C1-B84E-68CE2E00C83C}" type="datetime1">
              <a:rPr lang="en-US" smtClean="0"/>
              <a:pPr/>
              <a:t>4/24/2020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8D47F82-2B2E-4837-B3AB-C94C672FBECB}" type="datetime1">
              <a:rPr lang="en-US" smtClean="0"/>
              <a:pPr/>
              <a:t>4/24/2020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1E57738-F4B0-48EA-9B71-E0F723F8BF6C}" type="datetime1">
              <a:rPr lang="en-US" smtClean="0"/>
              <a:pPr/>
              <a:t>4/24/2020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600D5EF-7D26-425F-8C45-B9312ACE18BC}" type="datetime1">
              <a:rPr lang="en-US" smtClean="0"/>
              <a:pPr/>
              <a:t>4/24/2020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09345-DEE0-4B07-8E32-441AC9DA095E}" type="datetime1">
              <a:rPr lang="en-US" smtClean="0"/>
              <a:pPr/>
              <a:t>4/24/2020</a:t>
            </a:fld>
            <a:endParaRPr lang="en-US"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spd="slow">
    <p:fade/>
  </p:transition>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836712"/>
            <a:ext cx="7315200" cy="2595025"/>
          </a:xfrm>
        </p:spPr>
        <p:txBody>
          <a:bodyPr>
            <a:normAutofit fontScale="90000"/>
          </a:bodyPr>
          <a:lstStyle/>
          <a:p>
            <a:r>
              <a:rPr lang="ru-RU" dirty="0" err="1" smtClean="0"/>
              <a:t>Сучасні</a:t>
            </a:r>
            <a:r>
              <a:rPr lang="ru-RU" dirty="0" smtClean="0"/>
              <a:t> </a:t>
            </a:r>
            <a:r>
              <a:rPr lang="ru-RU" dirty="0" err="1"/>
              <a:t>джерела</a:t>
            </a:r>
            <a:r>
              <a:rPr lang="ru-RU" dirty="0"/>
              <a:t> </a:t>
            </a:r>
            <a:r>
              <a:rPr lang="ru-RU" dirty="0" err="1"/>
              <a:t>живлення</a:t>
            </a:r>
            <a:r>
              <a:rPr lang="ru-RU" dirty="0"/>
              <a:t> для </a:t>
            </a:r>
            <a:r>
              <a:rPr lang="ru-RU" dirty="0" err="1"/>
              <a:t>електронних</a:t>
            </a:r>
            <a:r>
              <a:rPr lang="ru-RU" dirty="0"/>
              <a:t> </a:t>
            </a:r>
            <a:r>
              <a:rPr lang="ru-RU" dirty="0" err="1"/>
              <a:t>пристроїв</a:t>
            </a:r>
            <a:r>
              <a:rPr lang="ru-RU" dirty="0"/>
              <a:t> . </a:t>
            </a:r>
            <a:r>
              <a:rPr lang="ru-RU" dirty="0" err="1"/>
              <a:t>Створення</a:t>
            </a:r>
            <a:r>
              <a:rPr lang="ru-RU" dirty="0"/>
              <a:t> </a:t>
            </a:r>
            <a:r>
              <a:rPr lang="ru-RU" dirty="0" err="1"/>
              <a:t>різноманітних</a:t>
            </a:r>
            <a:r>
              <a:rPr lang="ru-RU" dirty="0"/>
              <a:t> </a:t>
            </a:r>
            <a:r>
              <a:rPr lang="ru-RU" dirty="0" err="1"/>
              <a:t>джерел</a:t>
            </a:r>
            <a:r>
              <a:rPr lang="ru-RU" dirty="0"/>
              <a:t> </a:t>
            </a:r>
            <a:r>
              <a:rPr lang="ru-RU" dirty="0" err="1"/>
              <a:t>живлення</a:t>
            </a:r>
            <a:r>
              <a:rPr lang="ru-RU" dirty="0"/>
              <a:t> </a:t>
            </a:r>
            <a:endParaRPr lang="uk-UA" dirty="0"/>
          </a:p>
        </p:txBody>
      </p:sp>
      <p:sp>
        <p:nvSpPr>
          <p:cNvPr id="3" name="Подзаголовок 2"/>
          <p:cNvSpPr>
            <a:spLocks noGrp="1"/>
          </p:cNvSpPr>
          <p:nvPr>
            <p:ph type="subTitle" idx="1"/>
          </p:nvPr>
        </p:nvSpPr>
        <p:spPr>
          <a:xfrm>
            <a:off x="575048" y="3789040"/>
            <a:ext cx="8568952" cy="3068960"/>
          </a:xfrm>
        </p:spPr>
        <p:txBody>
          <a:bodyPr>
            <a:normAutofit/>
          </a:bodyPr>
          <a:lstStyle/>
          <a:p>
            <a:r>
              <a:rPr lang="uk-UA" dirty="0" smtClean="0"/>
              <a:t> </a:t>
            </a:r>
            <a:endParaRPr lang="uk-UA" dirty="0"/>
          </a:p>
        </p:txBody>
      </p:sp>
    </p:spTree>
    <p:extLst>
      <p:ext uri="{BB962C8B-B14F-4D97-AF65-F5344CB8AC3E}">
        <p14:creationId xmlns="" xmlns:p14="http://schemas.microsoft.com/office/powerpoint/2010/main" val="4055926727"/>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121684" y="391458"/>
            <a:ext cx="8280920" cy="6048672"/>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uk-UA"/>
          </a:p>
        </p:txBody>
      </p:sp>
      <p:sp>
        <p:nvSpPr>
          <p:cNvPr id="3" name="Солнце 2"/>
          <p:cNvSpPr/>
          <p:nvPr/>
        </p:nvSpPr>
        <p:spPr>
          <a:xfrm>
            <a:off x="5508104" y="116632"/>
            <a:ext cx="2376264" cy="2376264"/>
          </a:xfrm>
          <a:prstGeom prst="su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uk-UA"/>
          </a:p>
        </p:txBody>
      </p:sp>
      <p:grpSp>
        <p:nvGrpSpPr>
          <p:cNvPr id="30" name="Группа 29"/>
          <p:cNvGrpSpPr/>
          <p:nvPr/>
        </p:nvGrpSpPr>
        <p:grpSpPr>
          <a:xfrm>
            <a:off x="323528" y="423359"/>
            <a:ext cx="4608512" cy="1781505"/>
            <a:chOff x="323528" y="423359"/>
            <a:chExt cx="4608512" cy="1781505"/>
          </a:xfrm>
        </p:grpSpPr>
        <p:sp>
          <p:nvSpPr>
            <p:cNvPr id="2" name="Облако 1"/>
            <p:cNvSpPr/>
            <p:nvPr/>
          </p:nvSpPr>
          <p:spPr>
            <a:xfrm>
              <a:off x="3203848" y="440668"/>
              <a:ext cx="1728192" cy="1728192"/>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a:p>
          </p:txBody>
        </p:sp>
        <p:sp>
          <p:nvSpPr>
            <p:cNvPr id="4" name="Облако 3"/>
            <p:cNvSpPr/>
            <p:nvPr/>
          </p:nvSpPr>
          <p:spPr>
            <a:xfrm>
              <a:off x="323528" y="980728"/>
              <a:ext cx="2664296" cy="1224136"/>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a:p>
          </p:txBody>
        </p:sp>
        <p:sp>
          <p:nvSpPr>
            <p:cNvPr id="5" name="Облако 4"/>
            <p:cNvSpPr/>
            <p:nvPr/>
          </p:nvSpPr>
          <p:spPr>
            <a:xfrm>
              <a:off x="1112025" y="423359"/>
              <a:ext cx="2736304" cy="1368152"/>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a:p>
          </p:txBody>
        </p:sp>
      </p:grpSp>
      <p:sp>
        <p:nvSpPr>
          <p:cNvPr id="7" name="Блок-схема: перфолента 6"/>
          <p:cNvSpPr/>
          <p:nvPr/>
        </p:nvSpPr>
        <p:spPr>
          <a:xfrm>
            <a:off x="97017" y="3738416"/>
            <a:ext cx="8273878" cy="1944216"/>
          </a:xfrm>
          <a:prstGeom prst="flowChartPunchedTape">
            <a:avLst/>
          </a:prstGeom>
          <a:solidFill>
            <a:srgbClr val="92D050"/>
          </a:solidFill>
          <a:ln>
            <a:solidFill>
              <a:srgbClr val="00B050"/>
            </a:solidFill>
          </a:ln>
          <a:effectLst>
            <a:glow rad="228600">
              <a:schemeClr val="accent1">
                <a:satMod val="175000"/>
                <a:alpha val="40000"/>
              </a:schemeClr>
            </a:glo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араллелограмм 14"/>
          <p:cNvSpPr/>
          <p:nvPr/>
        </p:nvSpPr>
        <p:spPr>
          <a:xfrm rot="4113503">
            <a:off x="1404613" y="3954441"/>
            <a:ext cx="1296144" cy="1512168"/>
          </a:xfrm>
          <a:prstGeom prst="parallelogram">
            <a:avLst/>
          </a:prstGeom>
          <a:ln w="76200"/>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6" name="Равнобедренный треугольник 15"/>
          <p:cNvSpPr/>
          <p:nvPr/>
        </p:nvSpPr>
        <p:spPr>
          <a:xfrm rot="20916802">
            <a:off x="1019650" y="4365102"/>
            <a:ext cx="369154" cy="93610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Равнобедренный треугольник 16"/>
          <p:cNvSpPr/>
          <p:nvPr/>
        </p:nvSpPr>
        <p:spPr>
          <a:xfrm>
            <a:off x="5181316" y="2894952"/>
            <a:ext cx="1301515" cy="1121996"/>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uk-UA"/>
          </a:p>
        </p:txBody>
      </p:sp>
      <p:sp>
        <p:nvSpPr>
          <p:cNvPr id="18" name="Прямоугольник 17"/>
          <p:cNvSpPr/>
          <p:nvPr/>
        </p:nvSpPr>
        <p:spPr>
          <a:xfrm>
            <a:off x="5181316" y="4035109"/>
            <a:ext cx="1273065" cy="122611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uk-UA"/>
          </a:p>
        </p:txBody>
      </p:sp>
      <p:sp>
        <p:nvSpPr>
          <p:cNvPr id="19" name="Скругленный прямоугольник 18"/>
          <p:cNvSpPr/>
          <p:nvPr/>
        </p:nvSpPr>
        <p:spPr>
          <a:xfrm>
            <a:off x="5724128" y="4221088"/>
            <a:ext cx="504056" cy="48943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uk-UA"/>
          </a:p>
        </p:txBody>
      </p:sp>
      <p:sp>
        <p:nvSpPr>
          <p:cNvPr id="20" name="Скругленный прямоугольник 19"/>
          <p:cNvSpPr/>
          <p:nvPr/>
        </p:nvSpPr>
        <p:spPr>
          <a:xfrm>
            <a:off x="5817848" y="4337873"/>
            <a:ext cx="158308" cy="1279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
        <p:nvSpPr>
          <p:cNvPr id="22" name="Скругленный прямоугольник 21"/>
          <p:cNvSpPr/>
          <p:nvPr/>
        </p:nvSpPr>
        <p:spPr>
          <a:xfrm>
            <a:off x="5817848" y="4474771"/>
            <a:ext cx="158308" cy="1279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
        <p:nvSpPr>
          <p:cNvPr id="23" name="Скругленный прямоугольник 22"/>
          <p:cNvSpPr/>
          <p:nvPr/>
        </p:nvSpPr>
        <p:spPr>
          <a:xfrm>
            <a:off x="5989379" y="4469663"/>
            <a:ext cx="158308" cy="1279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
        <p:nvSpPr>
          <p:cNvPr id="24" name="Скругленный прямоугольник 23"/>
          <p:cNvSpPr/>
          <p:nvPr/>
        </p:nvSpPr>
        <p:spPr>
          <a:xfrm>
            <a:off x="5989379" y="4341730"/>
            <a:ext cx="158308" cy="1279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
        <p:nvSpPr>
          <p:cNvPr id="25" name="Полилиния 24"/>
          <p:cNvSpPr/>
          <p:nvPr/>
        </p:nvSpPr>
        <p:spPr>
          <a:xfrm>
            <a:off x="2914116" y="4481179"/>
            <a:ext cx="2256090" cy="677712"/>
          </a:xfrm>
          <a:custGeom>
            <a:avLst/>
            <a:gdLst>
              <a:gd name="connsiteX0" fmla="*/ 0 w 2256090"/>
              <a:gd name="connsiteY0" fmla="*/ 287374 h 677712"/>
              <a:gd name="connsiteX1" fmla="*/ 897308 w 2256090"/>
              <a:gd name="connsiteY1" fmla="*/ 13909 h 677712"/>
              <a:gd name="connsiteX2" fmla="*/ 1657884 w 2256090"/>
              <a:gd name="connsiteY2" fmla="*/ 671935 h 677712"/>
              <a:gd name="connsiteX3" fmla="*/ 2256090 w 2256090"/>
              <a:gd name="connsiteY3" fmla="*/ 330103 h 677712"/>
            </a:gdLst>
            <a:ahLst/>
            <a:cxnLst>
              <a:cxn ang="0">
                <a:pos x="connsiteX0" y="connsiteY0"/>
              </a:cxn>
              <a:cxn ang="0">
                <a:pos x="connsiteX1" y="connsiteY1"/>
              </a:cxn>
              <a:cxn ang="0">
                <a:pos x="connsiteX2" y="connsiteY2"/>
              </a:cxn>
              <a:cxn ang="0">
                <a:pos x="connsiteX3" y="connsiteY3"/>
              </a:cxn>
            </a:cxnLst>
            <a:rect l="l" t="t" r="r" b="b"/>
            <a:pathLst>
              <a:path w="2256090" h="677712">
                <a:moveTo>
                  <a:pt x="0" y="287374"/>
                </a:moveTo>
                <a:cubicBezTo>
                  <a:pt x="310497" y="118595"/>
                  <a:pt x="620994" y="-50184"/>
                  <a:pt x="897308" y="13909"/>
                </a:cubicBezTo>
                <a:cubicBezTo>
                  <a:pt x="1173622" y="78002"/>
                  <a:pt x="1431420" y="619236"/>
                  <a:pt x="1657884" y="671935"/>
                </a:cubicBezTo>
                <a:cubicBezTo>
                  <a:pt x="1884348" y="724634"/>
                  <a:pt x="2132176" y="401318"/>
                  <a:pt x="2256090" y="330103"/>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uk-UA"/>
          </a:p>
        </p:txBody>
      </p:sp>
      <p:sp>
        <p:nvSpPr>
          <p:cNvPr id="26" name="Стрелка вправо 25"/>
          <p:cNvSpPr/>
          <p:nvPr/>
        </p:nvSpPr>
        <p:spPr>
          <a:xfrm rot="8396883">
            <a:off x="3265230" y="3007040"/>
            <a:ext cx="3045224" cy="23309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uk-UA"/>
          </a:p>
        </p:txBody>
      </p:sp>
      <p:sp>
        <p:nvSpPr>
          <p:cNvPr id="27" name="Стрелка вправо 26"/>
          <p:cNvSpPr/>
          <p:nvPr/>
        </p:nvSpPr>
        <p:spPr>
          <a:xfrm rot="8396883">
            <a:off x="3396564" y="3101643"/>
            <a:ext cx="3224864" cy="23309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uk-UA"/>
          </a:p>
        </p:txBody>
      </p:sp>
      <p:sp>
        <p:nvSpPr>
          <p:cNvPr id="28" name="Стрелка вправо 27"/>
          <p:cNvSpPr/>
          <p:nvPr/>
        </p:nvSpPr>
        <p:spPr>
          <a:xfrm rot="8396883">
            <a:off x="3534182" y="3213488"/>
            <a:ext cx="3350911" cy="23309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uk-UA"/>
          </a:p>
        </p:txBody>
      </p:sp>
      <p:sp>
        <p:nvSpPr>
          <p:cNvPr id="29" name="Стрелка вправо 28"/>
          <p:cNvSpPr/>
          <p:nvPr/>
        </p:nvSpPr>
        <p:spPr>
          <a:xfrm rot="8396883">
            <a:off x="3105536" y="2753615"/>
            <a:ext cx="3287031" cy="23309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uk-UA"/>
          </a:p>
        </p:txBody>
      </p:sp>
    </p:spTree>
    <p:extLst>
      <p:ext uri="{BB962C8B-B14F-4D97-AF65-F5344CB8AC3E}">
        <p14:creationId xmlns="" xmlns:p14="http://schemas.microsoft.com/office/powerpoint/2010/main" val="741030129"/>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2" presetClass="emph" presetSubtype="0" fill="hold" grpId="0" nodeType="clickEffect">
                                  <p:stCondLst>
                                    <p:cond delay="0"/>
                                  </p:stCondLst>
                                  <p:childTnLst>
                                    <p:animRot by="120000">
                                      <p:cBhvr>
                                        <p:cTn id="16" dur="100" fill="hold">
                                          <p:stCondLst>
                                            <p:cond delay="0"/>
                                          </p:stCondLst>
                                        </p:cTn>
                                        <p:tgtEl>
                                          <p:spTgt spid="25"/>
                                        </p:tgtEl>
                                        <p:attrNameLst>
                                          <p:attrName>r</p:attrName>
                                        </p:attrNameLst>
                                      </p:cBhvr>
                                    </p:animRot>
                                    <p:animRot by="-240000">
                                      <p:cBhvr>
                                        <p:cTn id="17" dur="200" fill="hold">
                                          <p:stCondLst>
                                            <p:cond delay="200"/>
                                          </p:stCondLst>
                                        </p:cTn>
                                        <p:tgtEl>
                                          <p:spTgt spid="25"/>
                                        </p:tgtEl>
                                        <p:attrNameLst>
                                          <p:attrName>r</p:attrName>
                                        </p:attrNameLst>
                                      </p:cBhvr>
                                    </p:animRot>
                                    <p:animRot by="240000">
                                      <p:cBhvr>
                                        <p:cTn id="18" dur="200" fill="hold">
                                          <p:stCondLst>
                                            <p:cond delay="400"/>
                                          </p:stCondLst>
                                        </p:cTn>
                                        <p:tgtEl>
                                          <p:spTgt spid="25"/>
                                        </p:tgtEl>
                                        <p:attrNameLst>
                                          <p:attrName>r</p:attrName>
                                        </p:attrNameLst>
                                      </p:cBhvr>
                                    </p:animRot>
                                    <p:animRot by="-240000">
                                      <p:cBhvr>
                                        <p:cTn id="19" dur="200" fill="hold">
                                          <p:stCondLst>
                                            <p:cond delay="600"/>
                                          </p:stCondLst>
                                        </p:cTn>
                                        <p:tgtEl>
                                          <p:spTgt spid="25"/>
                                        </p:tgtEl>
                                        <p:attrNameLst>
                                          <p:attrName>r</p:attrName>
                                        </p:attrNameLst>
                                      </p:cBhvr>
                                    </p:animRot>
                                    <p:animRot by="120000">
                                      <p:cBhvr>
                                        <p:cTn id="20" dur="200" fill="hold">
                                          <p:stCondLst>
                                            <p:cond delay="800"/>
                                          </p:stCondLst>
                                        </p:cTn>
                                        <p:tgtEl>
                                          <p:spTgt spid="25"/>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1" presetClass="emph" presetSubtype="2" fill="hold" grpId="0" nodeType="clickEffect">
                                  <p:stCondLst>
                                    <p:cond delay="0"/>
                                  </p:stCondLst>
                                  <p:childTnLst>
                                    <p:animClr clrSpc="rgb" dir="cw">
                                      <p:cBhvr>
                                        <p:cTn id="24" dur="2000" fill="hold"/>
                                        <p:tgtEl>
                                          <p:spTgt spid="20"/>
                                        </p:tgtEl>
                                        <p:attrNameLst>
                                          <p:attrName>fillcolor</p:attrName>
                                        </p:attrNameLst>
                                      </p:cBhvr>
                                      <p:to>
                                        <a:srgbClr val="FFFF00"/>
                                      </p:to>
                                    </p:animClr>
                                    <p:set>
                                      <p:cBhvr>
                                        <p:cTn id="25" dur="2000" fill="hold"/>
                                        <p:tgtEl>
                                          <p:spTgt spid="20"/>
                                        </p:tgtEl>
                                        <p:attrNameLst>
                                          <p:attrName>fill.type</p:attrName>
                                        </p:attrNameLst>
                                      </p:cBhvr>
                                      <p:to>
                                        <p:strVal val="solid"/>
                                      </p:to>
                                    </p:set>
                                    <p:set>
                                      <p:cBhvr>
                                        <p:cTn id="26" dur="2000" fill="hold"/>
                                        <p:tgtEl>
                                          <p:spTgt spid="20"/>
                                        </p:tgtEl>
                                        <p:attrNameLst>
                                          <p:attrName>fill.on</p:attrName>
                                        </p:attrNameLst>
                                      </p:cBhvr>
                                      <p:to>
                                        <p:strVal val="true"/>
                                      </p:to>
                                    </p:set>
                                  </p:childTnLst>
                                </p:cTn>
                              </p:par>
                              <p:par>
                                <p:cTn id="27" presetID="1" presetClass="emph" presetSubtype="2" fill="hold" grpId="0" nodeType="withEffect">
                                  <p:stCondLst>
                                    <p:cond delay="0"/>
                                  </p:stCondLst>
                                  <p:childTnLst>
                                    <p:animClr clrSpc="rgb" dir="cw">
                                      <p:cBhvr>
                                        <p:cTn id="28" dur="2000" fill="hold"/>
                                        <p:tgtEl>
                                          <p:spTgt spid="24"/>
                                        </p:tgtEl>
                                        <p:attrNameLst>
                                          <p:attrName>fillcolor</p:attrName>
                                        </p:attrNameLst>
                                      </p:cBhvr>
                                      <p:to>
                                        <a:srgbClr val="FFFF00"/>
                                      </p:to>
                                    </p:animClr>
                                    <p:set>
                                      <p:cBhvr>
                                        <p:cTn id="29" dur="2000" fill="hold"/>
                                        <p:tgtEl>
                                          <p:spTgt spid="24"/>
                                        </p:tgtEl>
                                        <p:attrNameLst>
                                          <p:attrName>fill.type</p:attrName>
                                        </p:attrNameLst>
                                      </p:cBhvr>
                                      <p:to>
                                        <p:strVal val="solid"/>
                                      </p:to>
                                    </p:set>
                                    <p:set>
                                      <p:cBhvr>
                                        <p:cTn id="30" dur="2000" fill="hold"/>
                                        <p:tgtEl>
                                          <p:spTgt spid="24"/>
                                        </p:tgtEl>
                                        <p:attrNameLst>
                                          <p:attrName>fill.on</p:attrName>
                                        </p:attrNameLst>
                                      </p:cBhvr>
                                      <p:to>
                                        <p:strVal val="true"/>
                                      </p:to>
                                    </p:set>
                                  </p:childTnLst>
                                </p:cTn>
                              </p:par>
                              <p:par>
                                <p:cTn id="31" presetID="1" presetClass="emph" presetSubtype="2" fill="hold" grpId="0" nodeType="withEffect">
                                  <p:stCondLst>
                                    <p:cond delay="0"/>
                                  </p:stCondLst>
                                  <p:childTnLst>
                                    <p:animClr clrSpc="rgb" dir="cw">
                                      <p:cBhvr>
                                        <p:cTn id="32" dur="2000" fill="hold"/>
                                        <p:tgtEl>
                                          <p:spTgt spid="22"/>
                                        </p:tgtEl>
                                        <p:attrNameLst>
                                          <p:attrName>fillcolor</p:attrName>
                                        </p:attrNameLst>
                                      </p:cBhvr>
                                      <p:to>
                                        <a:srgbClr val="FFFF00"/>
                                      </p:to>
                                    </p:animClr>
                                    <p:set>
                                      <p:cBhvr>
                                        <p:cTn id="33" dur="2000" fill="hold"/>
                                        <p:tgtEl>
                                          <p:spTgt spid="22"/>
                                        </p:tgtEl>
                                        <p:attrNameLst>
                                          <p:attrName>fill.type</p:attrName>
                                        </p:attrNameLst>
                                      </p:cBhvr>
                                      <p:to>
                                        <p:strVal val="solid"/>
                                      </p:to>
                                    </p:set>
                                    <p:set>
                                      <p:cBhvr>
                                        <p:cTn id="34" dur="2000" fill="hold"/>
                                        <p:tgtEl>
                                          <p:spTgt spid="22"/>
                                        </p:tgtEl>
                                        <p:attrNameLst>
                                          <p:attrName>fill.on</p:attrName>
                                        </p:attrNameLst>
                                      </p:cBhvr>
                                      <p:to>
                                        <p:strVal val="true"/>
                                      </p:to>
                                    </p:set>
                                  </p:childTnLst>
                                </p:cTn>
                              </p:par>
                              <p:par>
                                <p:cTn id="35" presetID="1" presetClass="emph" presetSubtype="2" fill="hold" grpId="0" nodeType="withEffect">
                                  <p:stCondLst>
                                    <p:cond delay="0"/>
                                  </p:stCondLst>
                                  <p:childTnLst>
                                    <p:animClr clrSpc="rgb" dir="cw">
                                      <p:cBhvr>
                                        <p:cTn id="36" dur="2000" fill="hold"/>
                                        <p:tgtEl>
                                          <p:spTgt spid="23"/>
                                        </p:tgtEl>
                                        <p:attrNameLst>
                                          <p:attrName>fillcolor</p:attrName>
                                        </p:attrNameLst>
                                      </p:cBhvr>
                                      <p:to>
                                        <a:srgbClr val="FFFF00"/>
                                      </p:to>
                                    </p:animClr>
                                    <p:set>
                                      <p:cBhvr>
                                        <p:cTn id="37" dur="2000" fill="hold"/>
                                        <p:tgtEl>
                                          <p:spTgt spid="23"/>
                                        </p:tgtEl>
                                        <p:attrNameLst>
                                          <p:attrName>fill.type</p:attrName>
                                        </p:attrNameLst>
                                      </p:cBhvr>
                                      <p:to>
                                        <p:strVal val="solid"/>
                                      </p:to>
                                    </p:set>
                                    <p:set>
                                      <p:cBhvr>
                                        <p:cTn id="38" dur="2000" fill="hold"/>
                                        <p:tgtEl>
                                          <p:spTgt spid="2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4211960" cy="1124744"/>
          </a:xfrm>
        </p:spPr>
        <p:txBody>
          <a:bodyPr/>
          <a:lstStyle/>
          <a:p>
            <a:r>
              <a:rPr lang="uk-UA" dirty="0"/>
              <a:t>вітряк</a:t>
            </a:r>
          </a:p>
        </p:txBody>
      </p:sp>
      <p:pic>
        <p:nvPicPr>
          <p:cNvPr id="2050" name="Picture 2" descr="Картинки по запросу вітряк принцип работы"/>
          <p:cNvPicPr>
            <a:picLocks noGrp="1" noChangeAspect="1" noChangeArrowheads="1"/>
          </p:cNvPicPr>
          <p:nvPr>
            <p:ph type="pic" idx="1"/>
          </p:nvPr>
        </p:nvPicPr>
        <p:blipFill>
          <a:blip r:embed="rId2" cstate="print">
            <a:extLst>
              <a:ext uri="{28A0092B-C50C-407E-A947-70E740481C1C}">
                <a14:useLocalDpi xmlns="" xmlns:a14="http://schemas.microsoft.com/office/drawing/2010/main" val="0"/>
              </a:ext>
            </a:extLst>
          </a:blip>
          <a:srcRect l="5521" r="5521"/>
          <a:stretch>
            <a:fillRect/>
          </a:stretch>
        </p:blipFill>
        <p:spPr bwMode="auto">
          <a:prstGeom prst="rect">
            <a:avLst/>
          </a:prstGeom>
          <a:noFill/>
          <a:effectLst>
            <a:reflection blurRad="12700" stA="30000" endPos="30000" dist="31750" dir="5400000" sy="-100000" algn="bl" rotWithShape="0"/>
            <a:softEdge rad="127000"/>
          </a:effectLst>
          <a:extLst>
            <a:ext uri="{909E8E84-426E-40DD-AFC4-6F175D3DCCD1}">
              <a14:hiddenFill xmlns="" xmlns:a14="http://schemas.microsoft.com/office/drawing/2010/main">
                <a:solidFill>
                  <a:srgbClr val="FFFFFF"/>
                </a:solidFill>
              </a14:hiddenFill>
            </a:ext>
          </a:extLst>
        </p:spPr>
      </p:pic>
      <p:sp>
        <p:nvSpPr>
          <p:cNvPr id="4" name="Текст 3"/>
          <p:cNvSpPr>
            <a:spLocks noGrp="1"/>
          </p:cNvSpPr>
          <p:nvPr>
            <p:ph type="body" sz="half" idx="2"/>
          </p:nvPr>
        </p:nvSpPr>
        <p:spPr>
          <a:xfrm>
            <a:off x="0" y="1124744"/>
            <a:ext cx="4211960" cy="5184616"/>
          </a:xfrm>
        </p:spPr>
        <p:txBody>
          <a:bodyPr>
            <a:normAutofit/>
          </a:bodyPr>
          <a:lstStyle/>
          <a:p>
            <a:r>
              <a:rPr lang="uk-UA" dirty="0"/>
              <a:t>Коли циліндрична структура, як труба, стоїть на шляху рідини або вітру, відбувається явище, зване вихорами Кармана. Рідина або повітря утворюють циклічність, закручену в спіральному русі, що робить коливання з боків. Він має аеродинамічний пояснення і розшифрований фізиком Теодором фон Карманом в 1911 році.</a:t>
            </a:r>
          </a:p>
          <a:p>
            <a:endParaRPr lang="uk-UA" dirty="0"/>
          </a:p>
          <a:p>
            <a:r>
              <a:rPr lang="uk-UA" dirty="0"/>
              <a:t>З тих пір інженер бере до уваги ці вихори і робить доступними методами профілактику для запобігання нестійкості інфраструктур від компрометації. Іспанська </a:t>
            </a:r>
            <a:r>
              <a:rPr lang="uk-UA" dirty="0" err="1"/>
              <a:t>стартап</a:t>
            </a:r>
            <a:r>
              <a:rPr lang="uk-UA" dirty="0"/>
              <a:t> </a:t>
            </a:r>
            <a:r>
              <a:rPr lang="en-US" dirty="0"/>
              <a:t>Vortex Bladeless </a:t>
            </a:r>
            <a:r>
              <a:rPr lang="uk-UA" dirty="0"/>
              <a:t>вирішив зробити новий крок і використовувати цей негативний для звичайних інженерів явище для отримання енергії вітру. Для цього, вони створили Вихор, вітрову турбіну без лопатей, що коливається від однієї сторони до іншої відповідно до вітром, щоб захопити кінетичну енергію.</a:t>
            </a:r>
          </a:p>
        </p:txBody>
      </p:sp>
    </p:spTree>
    <p:extLst>
      <p:ext uri="{BB962C8B-B14F-4D97-AF65-F5344CB8AC3E}">
        <p14:creationId xmlns="" xmlns:p14="http://schemas.microsoft.com/office/powerpoint/2010/main" val="1140492423"/>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22318" y="117903"/>
            <a:ext cx="8280920" cy="6048672"/>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uk-UA"/>
          </a:p>
        </p:txBody>
      </p:sp>
      <p:sp>
        <p:nvSpPr>
          <p:cNvPr id="2" name="Блок-схема: перфолента 1"/>
          <p:cNvSpPr/>
          <p:nvPr/>
        </p:nvSpPr>
        <p:spPr>
          <a:xfrm>
            <a:off x="115130" y="3751332"/>
            <a:ext cx="8273878" cy="1944216"/>
          </a:xfrm>
          <a:prstGeom prst="flowChartPunchedTape">
            <a:avLst/>
          </a:prstGeom>
          <a:solidFill>
            <a:srgbClr val="92D050"/>
          </a:solidFill>
          <a:ln>
            <a:solidFill>
              <a:srgbClr val="00B050"/>
            </a:solidFill>
          </a:ln>
          <a:effectLst>
            <a:glow rad="228600">
              <a:schemeClr val="accent1">
                <a:satMod val="175000"/>
                <a:alpha val="40000"/>
              </a:schemeClr>
            </a:glo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Солнце 7"/>
          <p:cNvSpPr/>
          <p:nvPr/>
        </p:nvSpPr>
        <p:spPr>
          <a:xfrm>
            <a:off x="5724128" y="117903"/>
            <a:ext cx="2376264" cy="2376264"/>
          </a:xfrm>
          <a:prstGeom prst="su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uk-UA" b="1" dirty="0"/>
          </a:p>
        </p:txBody>
      </p:sp>
      <p:grpSp>
        <p:nvGrpSpPr>
          <p:cNvPr id="4" name="Группа 3"/>
          <p:cNvGrpSpPr/>
          <p:nvPr/>
        </p:nvGrpSpPr>
        <p:grpSpPr>
          <a:xfrm>
            <a:off x="2411760" y="270580"/>
            <a:ext cx="4608512" cy="1812047"/>
            <a:chOff x="323528" y="392817"/>
            <a:chExt cx="4608512" cy="1812047"/>
          </a:xfrm>
        </p:grpSpPr>
        <p:sp>
          <p:nvSpPr>
            <p:cNvPr id="5" name="Облако 4"/>
            <p:cNvSpPr/>
            <p:nvPr/>
          </p:nvSpPr>
          <p:spPr>
            <a:xfrm>
              <a:off x="3203848" y="440668"/>
              <a:ext cx="1728192" cy="1728192"/>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a:p>
          </p:txBody>
        </p:sp>
        <p:sp>
          <p:nvSpPr>
            <p:cNvPr id="6" name="Облако 5"/>
            <p:cNvSpPr/>
            <p:nvPr/>
          </p:nvSpPr>
          <p:spPr>
            <a:xfrm>
              <a:off x="323528" y="980728"/>
              <a:ext cx="2664296" cy="1224136"/>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a:p>
          </p:txBody>
        </p:sp>
        <p:sp>
          <p:nvSpPr>
            <p:cNvPr id="7" name="Облако 6"/>
            <p:cNvSpPr/>
            <p:nvPr/>
          </p:nvSpPr>
          <p:spPr>
            <a:xfrm>
              <a:off x="1099074" y="392817"/>
              <a:ext cx="2736304" cy="1368152"/>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a:p>
          </p:txBody>
        </p:sp>
      </p:grpSp>
      <p:sp>
        <p:nvSpPr>
          <p:cNvPr id="21" name="Диагональная полоса 20"/>
          <p:cNvSpPr/>
          <p:nvPr/>
        </p:nvSpPr>
        <p:spPr>
          <a:xfrm>
            <a:off x="3218758" y="6381328"/>
            <a:ext cx="45719" cy="72008"/>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grpSp>
        <p:nvGrpSpPr>
          <p:cNvPr id="15" name="Группа 14"/>
          <p:cNvGrpSpPr/>
          <p:nvPr/>
        </p:nvGrpSpPr>
        <p:grpSpPr>
          <a:xfrm>
            <a:off x="683568" y="1412776"/>
            <a:ext cx="1279782" cy="4305860"/>
            <a:chOff x="683568" y="1412776"/>
            <a:chExt cx="1279782" cy="4305860"/>
          </a:xfrm>
        </p:grpSpPr>
        <p:sp>
          <p:nvSpPr>
            <p:cNvPr id="9" name="Диагональная полоса 8"/>
            <p:cNvSpPr/>
            <p:nvPr/>
          </p:nvSpPr>
          <p:spPr>
            <a:xfrm rot="2657175">
              <a:off x="683568" y="4710524"/>
              <a:ext cx="1008112" cy="1008112"/>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11" name="Прямоугольник 10"/>
            <p:cNvSpPr/>
            <p:nvPr/>
          </p:nvSpPr>
          <p:spPr>
            <a:xfrm>
              <a:off x="827584" y="2420888"/>
              <a:ext cx="720080" cy="2448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Цилиндр 12"/>
            <p:cNvSpPr/>
            <p:nvPr/>
          </p:nvSpPr>
          <p:spPr>
            <a:xfrm>
              <a:off x="829868" y="1412776"/>
              <a:ext cx="717796" cy="122413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Цилиндр 13"/>
            <p:cNvSpPr/>
            <p:nvPr/>
          </p:nvSpPr>
          <p:spPr>
            <a:xfrm rot="5400000">
              <a:off x="1477296" y="1538790"/>
              <a:ext cx="432048" cy="54006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grpSp>
        <p:nvGrpSpPr>
          <p:cNvPr id="29" name="Группа 28"/>
          <p:cNvGrpSpPr/>
          <p:nvPr/>
        </p:nvGrpSpPr>
        <p:grpSpPr>
          <a:xfrm>
            <a:off x="1475656" y="-36172"/>
            <a:ext cx="424756" cy="3681196"/>
            <a:chOff x="1475656" y="-36172"/>
            <a:chExt cx="424756" cy="3681196"/>
          </a:xfrm>
        </p:grpSpPr>
        <p:sp>
          <p:nvSpPr>
            <p:cNvPr id="26" name="Прямоугольник 25"/>
            <p:cNvSpPr/>
            <p:nvPr/>
          </p:nvSpPr>
          <p:spPr>
            <a:xfrm>
              <a:off x="1475656" y="2024844"/>
              <a:ext cx="424756" cy="1620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8" name="Прямоугольник 27"/>
            <p:cNvSpPr/>
            <p:nvPr/>
          </p:nvSpPr>
          <p:spPr>
            <a:xfrm>
              <a:off x="1475656" y="-36172"/>
              <a:ext cx="424756" cy="1620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sp>
        <p:nvSpPr>
          <p:cNvPr id="30" name="Стрелка влево 29"/>
          <p:cNvSpPr/>
          <p:nvPr/>
        </p:nvSpPr>
        <p:spPr>
          <a:xfrm>
            <a:off x="2642598" y="1232756"/>
            <a:ext cx="3240360" cy="1944216"/>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sp>
        <p:nvSpPr>
          <p:cNvPr id="38" name="Полилиния 37"/>
          <p:cNvSpPr/>
          <p:nvPr/>
        </p:nvSpPr>
        <p:spPr>
          <a:xfrm>
            <a:off x="1709159" y="4496241"/>
            <a:ext cx="3461047" cy="871516"/>
          </a:xfrm>
          <a:custGeom>
            <a:avLst/>
            <a:gdLst>
              <a:gd name="connsiteX0" fmla="*/ 0 w 3461047"/>
              <a:gd name="connsiteY0" fmla="*/ 485957 h 871516"/>
              <a:gd name="connsiteX1" fmla="*/ 1572426 w 3461047"/>
              <a:gd name="connsiteY1" fmla="*/ 7393 h 871516"/>
              <a:gd name="connsiteX2" fmla="*/ 2478280 w 3461047"/>
              <a:gd name="connsiteY2" fmla="*/ 819243 h 871516"/>
              <a:gd name="connsiteX3" fmla="*/ 3461047 w 3461047"/>
              <a:gd name="connsiteY3" fmla="*/ 750877 h 871516"/>
            </a:gdLst>
            <a:ahLst/>
            <a:cxnLst>
              <a:cxn ang="0">
                <a:pos x="connsiteX0" y="connsiteY0"/>
              </a:cxn>
              <a:cxn ang="0">
                <a:pos x="connsiteX1" y="connsiteY1"/>
              </a:cxn>
              <a:cxn ang="0">
                <a:pos x="connsiteX2" y="connsiteY2"/>
              </a:cxn>
              <a:cxn ang="0">
                <a:pos x="connsiteX3" y="connsiteY3"/>
              </a:cxn>
            </a:cxnLst>
            <a:rect l="l" t="t" r="r" b="b"/>
            <a:pathLst>
              <a:path w="3461047" h="871516">
                <a:moveTo>
                  <a:pt x="0" y="485957"/>
                </a:moveTo>
                <a:cubicBezTo>
                  <a:pt x="579689" y="218901"/>
                  <a:pt x="1159379" y="-48155"/>
                  <a:pt x="1572426" y="7393"/>
                </a:cubicBezTo>
                <a:cubicBezTo>
                  <a:pt x="1985473" y="62941"/>
                  <a:pt x="2163510" y="695329"/>
                  <a:pt x="2478280" y="819243"/>
                </a:cubicBezTo>
                <a:cubicBezTo>
                  <a:pt x="2793050" y="943157"/>
                  <a:pt x="3280161" y="816395"/>
                  <a:pt x="3461047" y="750877"/>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uk-UA"/>
          </a:p>
        </p:txBody>
      </p:sp>
      <p:sp>
        <p:nvSpPr>
          <p:cNvPr id="46" name="Равнобедренный треугольник 45"/>
          <p:cNvSpPr/>
          <p:nvPr/>
        </p:nvSpPr>
        <p:spPr>
          <a:xfrm>
            <a:off x="5181316" y="2894952"/>
            <a:ext cx="1301515" cy="1121996"/>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uk-UA"/>
          </a:p>
        </p:txBody>
      </p:sp>
      <p:sp>
        <p:nvSpPr>
          <p:cNvPr id="47" name="Прямоугольник 46"/>
          <p:cNvSpPr/>
          <p:nvPr/>
        </p:nvSpPr>
        <p:spPr>
          <a:xfrm>
            <a:off x="5181316" y="4035109"/>
            <a:ext cx="1273065" cy="122611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uk-UA"/>
          </a:p>
        </p:txBody>
      </p:sp>
      <p:sp>
        <p:nvSpPr>
          <p:cNvPr id="48" name="Скругленный прямоугольник 47"/>
          <p:cNvSpPr/>
          <p:nvPr/>
        </p:nvSpPr>
        <p:spPr>
          <a:xfrm>
            <a:off x="5724128" y="4221088"/>
            <a:ext cx="504056" cy="48943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uk-UA"/>
          </a:p>
        </p:txBody>
      </p:sp>
      <p:sp>
        <p:nvSpPr>
          <p:cNvPr id="49" name="Скругленный прямоугольник 48"/>
          <p:cNvSpPr/>
          <p:nvPr/>
        </p:nvSpPr>
        <p:spPr>
          <a:xfrm>
            <a:off x="5817848" y="4337873"/>
            <a:ext cx="158308" cy="1279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
        <p:nvSpPr>
          <p:cNvPr id="50" name="Скругленный прямоугольник 49"/>
          <p:cNvSpPr/>
          <p:nvPr/>
        </p:nvSpPr>
        <p:spPr>
          <a:xfrm>
            <a:off x="5817848" y="4474771"/>
            <a:ext cx="158308" cy="1279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
        <p:nvSpPr>
          <p:cNvPr id="51" name="Скругленный прямоугольник 50"/>
          <p:cNvSpPr/>
          <p:nvPr/>
        </p:nvSpPr>
        <p:spPr>
          <a:xfrm>
            <a:off x="5989379" y="4469663"/>
            <a:ext cx="158308" cy="1279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
        <p:nvSpPr>
          <p:cNvPr id="52" name="Скругленный прямоугольник 51"/>
          <p:cNvSpPr/>
          <p:nvPr/>
        </p:nvSpPr>
        <p:spPr>
          <a:xfrm>
            <a:off x="5989379" y="4341730"/>
            <a:ext cx="158308" cy="1279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Tree>
    <p:extLst>
      <p:ext uri="{BB962C8B-B14F-4D97-AF65-F5344CB8AC3E}">
        <p14:creationId xmlns="" xmlns:p14="http://schemas.microsoft.com/office/powerpoint/2010/main" val="1723117187"/>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1+#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43200000">
                                      <p:cBhvr>
                                        <p:cTn id="12" dur="1000" fill="hold"/>
                                        <p:tgtEl>
                                          <p:spTgt spid="29"/>
                                        </p:tgtEl>
                                        <p:attrNameLst>
                                          <p:attrName>r</p:attrName>
                                        </p:attrNameLst>
                                      </p:cBhvr>
                                    </p:animRot>
                                  </p:childTnLst>
                                </p:cTn>
                              </p:par>
                              <p:par>
                                <p:cTn id="13" presetID="8" presetClass="emph" presetSubtype="0" fill="hold" nodeType="withEffect">
                                  <p:stCondLst>
                                    <p:cond delay="0"/>
                                  </p:stCondLst>
                                  <p:childTnLst>
                                    <p:animRot by="21600000">
                                      <p:cBhvr>
                                        <p:cTn id="14" dur="1000" fill="hold"/>
                                        <p:tgtEl>
                                          <p:spTgt spid="29"/>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grpId="0" nodeType="clickEffect">
                                  <p:stCondLst>
                                    <p:cond delay="0"/>
                                  </p:stCondLst>
                                  <p:childTnLst>
                                    <p:animRot by="120000">
                                      <p:cBhvr>
                                        <p:cTn id="18" dur="100" fill="hold">
                                          <p:stCondLst>
                                            <p:cond delay="0"/>
                                          </p:stCondLst>
                                        </p:cTn>
                                        <p:tgtEl>
                                          <p:spTgt spid="38"/>
                                        </p:tgtEl>
                                        <p:attrNameLst>
                                          <p:attrName>r</p:attrName>
                                        </p:attrNameLst>
                                      </p:cBhvr>
                                    </p:animRot>
                                    <p:animRot by="-240000">
                                      <p:cBhvr>
                                        <p:cTn id="19" dur="200" fill="hold">
                                          <p:stCondLst>
                                            <p:cond delay="200"/>
                                          </p:stCondLst>
                                        </p:cTn>
                                        <p:tgtEl>
                                          <p:spTgt spid="38"/>
                                        </p:tgtEl>
                                        <p:attrNameLst>
                                          <p:attrName>r</p:attrName>
                                        </p:attrNameLst>
                                      </p:cBhvr>
                                    </p:animRot>
                                    <p:animRot by="240000">
                                      <p:cBhvr>
                                        <p:cTn id="20" dur="200" fill="hold">
                                          <p:stCondLst>
                                            <p:cond delay="400"/>
                                          </p:stCondLst>
                                        </p:cTn>
                                        <p:tgtEl>
                                          <p:spTgt spid="38"/>
                                        </p:tgtEl>
                                        <p:attrNameLst>
                                          <p:attrName>r</p:attrName>
                                        </p:attrNameLst>
                                      </p:cBhvr>
                                    </p:animRot>
                                    <p:animRot by="-240000">
                                      <p:cBhvr>
                                        <p:cTn id="21" dur="200" fill="hold">
                                          <p:stCondLst>
                                            <p:cond delay="600"/>
                                          </p:stCondLst>
                                        </p:cTn>
                                        <p:tgtEl>
                                          <p:spTgt spid="38"/>
                                        </p:tgtEl>
                                        <p:attrNameLst>
                                          <p:attrName>r</p:attrName>
                                        </p:attrNameLst>
                                      </p:cBhvr>
                                    </p:animRot>
                                    <p:animRot by="120000">
                                      <p:cBhvr>
                                        <p:cTn id="22" dur="200" fill="hold">
                                          <p:stCondLst>
                                            <p:cond delay="800"/>
                                          </p:stCondLst>
                                        </p:cTn>
                                        <p:tgtEl>
                                          <p:spTgt spid="38"/>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grpId="0" nodeType="clickEffect">
                                  <p:stCondLst>
                                    <p:cond delay="0"/>
                                  </p:stCondLst>
                                  <p:childTnLst>
                                    <p:animClr clrSpc="rgb" dir="cw">
                                      <p:cBhvr>
                                        <p:cTn id="26" dur="2000" fill="hold"/>
                                        <p:tgtEl>
                                          <p:spTgt spid="49"/>
                                        </p:tgtEl>
                                        <p:attrNameLst>
                                          <p:attrName>fillcolor</p:attrName>
                                        </p:attrNameLst>
                                      </p:cBhvr>
                                      <p:to>
                                        <a:srgbClr val="FFFF00"/>
                                      </p:to>
                                    </p:animClr>
                                    <p:set>
                                      <p:cBhvr>
                                        <p:cTn id="27" dur="2000" fill="hold"/>
                                        <p:tgtEl>
                                          <p:spTgt spid="49"/>
                                        </p:tgtEl>
                                        <p:attrNameLst>
                                          <p:attrName>fill.type</p:attrName>
                                        </p:attrNameLst>
                                      </p:cBhvr>
                                      <p:to>
                                        <p:strVal val="solid"/>
                                      </p:to>
                                    </p:set>
                                    <p:set>
                                      <p:cBhvr>
                                        <p:cTn id="28" dur="2000" fill="hold"/>
                                        <p:tgtEl>
                                          <p:spTgt spid="49"/>
                                        </p:tgtEl>
                                        <p:attrNameLst>
                                          <p:attrName>fill.on</p:attrName>
                                        </p:attrNameLst>
                                      </p:cBhvr>
                                      <p:to>
                                        <p:strVal val="true"/>
                                      </p:to>
                                    </p:set>
                                  </p:childTnLst>
                                </p:cTn>
                              </p:par>
                              <p:par>
                                <p:cTn id="29" presetID="1" presetClass="emph" presetSubtype="2" fill="hold" grpId="0" nodeType="withEffect">
                                  <p:stCondLst>
                                    <p:cond delay="0"/>
                                  </p:stCondLst>
                                  <p:childTnLst>
                                    <p:animClr clrSpc="rgb" dir="cw">
                                      <p:cBhvr>
                                        <p:cTn id="30" dur="2000" fill="hold"/>
                                        <p:tgtEl>
                                          <p:spTgt spid="52"/>
                                        </p:tgtEl>
                                        <p:attrNameLst>
                                          <p:attrName>fillcolor</p:attrName>
                                        </p:attrNameLst>
                                      </p:cBhvr>
                                      <p:to>
                                        <a:srgbClr val="FFFF00"/>
                                      </p:to>
                                    </p:animClr>
                                    <p:set>
                                      <p:cBhvr>
                                        <p:cTn id="31" dur="2000" fill="hold"/>
                                        <p:tgtEl>
                                          <p:spTgt spid="52"/>
                                        </p:tgtEl>
                                        <p:attrNameLst>
                                          <p:attrName>fill.type</p:attrName>
                                        </p:attrNameLst>
                                      </p:cBhvr>
                                      <p:to>
                                        <p:strVal val="solid"/>
                                      </p:to>
                                    </p:set>
                                    <p:set>
                                      <p:cBhvr>
                                        <p:cTn id="32" dur="2000" fill="hold"/>
                                        <p:tgtEl>
                                          <p:spTgt spid="52"/>
                                        </p:tgtEl>
                                        <p:attrNameLst>
                                          <p:attrName>fill.on</p:attrName>
                                        </p:attrNameLst>
                                      </p:cBhvr>
                                      <p:to>
                                        <p:strVal val="true"/>
                                      </p:to>
                                    </p:set>
                                  </p:childTnLst>
                                </p:cTn>
                              </p:par>
                              <p:par>
                                <p:cTn id="33" presetID="1" presetClass="emph" presetSubtype="2" fill="hold" grpId="0" nodeType="withEffect">
                                  <p:stCondLst>
                                    <p:cond delay="0"/>
                                  </p:stCondLst>
                                  <p:childTnLst>
                                    <p:animClr clrSpc="rgb" dir="cw">
                                      <p:cBhvr>
                                        <p:cTn id="34" dur="2000" fill="hold"/>
                                        <p:tgtEl>
                                          <p:spTgt spid="50"/>
                                        </p:tgtEl>
                                        <p:attrNameLst>
                                          <p:attrName>fillcolor</p:attrName>
                                        </p:attrNameLst>
                                      </p:cBhvr>
                                      <p:to>
                                        <a:srgbClr val="FFFF00"/>
                                      </p:to>
                                    </p:animClr>
                                    <p:set>
                                      <p:cBhvr>
                                        <p:cTn id="35" dur="2000" fill="hold"/>
                                        <p:tgtEl>
                                          <p:spTgt spid="50"/>
                                        </p:tgtEl>
                                        <p:attrNameLst>
                                          <p:attrName>fill.type</p:attrName>
                                        </p:attrNameLst>
                                      </p:cBhvr>
                                      <p:to>
                                        <p:strVal val="solid"/>
                                      </p:to>
                                    </p:set>
                                    <p:set>
                                      <p:cBhvr>
                                        <p:cTn id="36" dur="2000" fill="hold"/>
                                        <p:tgtEl>
                                          <p:spTgt spid="50"/>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2000" fill="hold"/>
                                        <p:tgtEl>
                                          <p:spTgt spid="51"/>
                                        </p:tgtEl>
                                        <p:attrNameLst>
                                          <p:attrName>fillcolor</p:attrName>
                                        </p:attrNameLst>
                                      </p:cBhvr>
                                      <p:to>
                                        <a:srgbClr val="FFFF00"/>
                                      </p:to>
                                    </p:animClr>
                                    <p:set>
                                      <p:cBhvr>
                                        <p:cTn id="39" dur="2000" fill="hold"/>
                                        <p:tgtEl>
                                          <p:spTgt spid="51"/>
                                        </p:tgtEl>
                                        <p:attrNameLst>
                                          <p:attrName>fill.type</p:attrName>
                                        </p:attrNameLst>
                                      </p:cBhvr>
                                      <p:to>
                                        <p:strVal val="solid"/>
                                      </p:to>
                                    </p:set>
                                    <p:set>
                                      <p:cBhvr>
                                        <p:cTn id="40" dur="2000" fill="hold"/>
                                        <p:tgtEl>
                                          <p:spTgt spid="5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8" grpId="0" animBg="1"/>
      <p:bldP spid="49" grpId="0" animBg="1"/>
      <p:bldP spid="50" grpId="0" animBg="1"/>
      <p:bldP spid="51" grpId="0" animBg="1"/>
      <p:bldP spid="5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4456"/>
            <a:ext cx="6840760" cy="2075304"/>
          </a:xfrm>
        </p:spPr>
        <p:txBody>
          <a:bodyPr/>
          <a:lstStyle/>
          <a:p>
            <a:r>
              <a:rPr lang="uk-UA" dirty="0"/>
              <a:t>гідроелектростанцій</a:t>
            </a:r>
          </a:p>
        </p:txBody>
      </p:sp>
      <p:sp>
        <p:nvSpPr>
          <p:cNvPr id="4" name="Текст 3"/>
          <p:cNvSpPr>
            <a:spLocks noGrp="1"/>
          </p:cNvSpPr>
          <p:nvPr>
            <p:ph type="body" sz="half" idx="2"/>
          </p:nvPr>
        </p:nvSpPr>
        <p:spPr>
          <a:xfrm>
            <a:off x="0" y="2564904"/>
            <a:ext cx="8964488" cy="4293096"/>
          </a:xfrm>
        </p:spPr>
        <p:txBody>
          <a:bodyPr>
            <a:normAutofit/>
          </a:bodyPr>
          <a:lstStyle/>
          <a:p>
            <a:r>
              <a:rPr lang="uk-UA" dirty="0"/>
              <a:t>Принцип роботи гідроелектростанцій заснований на перетворенні потенційної енергії падаючої води в кінетичну енергію обертання турбіни, пов'язаної з генератором, що перетворює кінетичну енергію в електричну. Перші гідроелектростанції ставилися до проточного типу, при якому вода ріки не </a:t>
            </a:r>
            <a:r>
              <a:rPr lang="uk-UA" dirty="0" err="1"/>
              <a:t>подпружівалась</a:t>
            </a:r>
            <a:r>
              <a:rPr lang="uk-UA" dirty="0"/>
              <a:t>, а просто пропускалася через турбіну. Для них потрібен великий перепад рівнів річки, наприклад як на Ніагарському водоспаді, де і була побудована перша гідроелектростанція подібного типу. На сучасних гідроелектростанцій зводяться величезні греблі для збільшення обсягу води, рівномірно пропускається через турбіни </a:t>
            </a:r>
            <a:r>
              <a:rPr lang="uk-UA" dirty="0" smtClean="0"/>
              <a:t>Гребля </a:t>
            </a:r>
            <a:r>
              <a:rPr lang="uk-UA" dirty="0"/>
              <a:t>не тільки створює вмістилище для накопичення води, але і підвищує її рівень. При цьому збільшується потенційна енергія води, що призводить до зростання кінетичної енергії обертання турбіни і в кінцевому результаті - до збільшення вироблюваної електроенергії. Вода з водосховища по напірному трубопроводу направляється на горизонтально обертові </a:t>
            </a:r>
            <a:r>
              <a:rPr lang="uk-UA" dirty="0" err="1"/>
              <a:t>лопості</a:t>
            </a:r>
            <a:r>
              <a:rPr lang="uk-UA" dirty="0"/>
              <a:t> турбіни, з'єднаної з генератором. Зазвичай на гідроелектростанції використовується багато турбогенераторних агрегатів. ККД гідроелектростанцій становить 60-70%, т. Е. 60-70% енергії падаючої води перетворюється в електричну енергію.</a:t>
            </a:r>
          </a:p>
          <a:p>
            <a:endParaRPr lang="uk-UA" dirty="0"/>
          </a:p>
        </p:txBody>
      </p:sp>
    </p:spTree>
    <p:extLst>
      <p:ext uri="{BB962C8B-B14F-4D97-AF65-F5344CB8AC3E}">
        <p14:creationId xmlns="" xmlns:p14="http://schemas.microsoft.com/office/powerpoint/2010/main" val="3940463275"/>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96966" y="30785"/>
            <a:ext cx="8280920" cy="6048672"/>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uk-UA"/>
          </a:p>
        </p:txBody>
      </p:sp>
      <p:sp>
        <p:nvSpPr>
          <p:cNvPr id="4" name="Блок-схема: перфолента 3"/>
          <p:cNvSpPr/>
          <p:nvPr/>
        </p:nvSpPr>
        <p:spPr>
          <a:xfrm>
            <a:off x="115130" y="3751332"/>
            <a:ext cx="8273878" cy="1944216"/>
          </a:xfrm>
          <a:prstGeom prst="flowChartPunchedTape">
            <a:avLst/>
          </a:prstGeom>
          <a:solidFill>
            <a:srgbClr val="92D050"/>
          </a:solidFill>
          <a:ln>
            <a:solidFill>
              <a:srgbClr val="00B050"/>
            </a:solidFill>
          </a:ln>
          <a:effectLst>
            <a:glow rad="228600">
              <a:schemeClr val="accent1">
                <a:satMod val="175000"/>
                <a:alpha val="40000"/>
              </a:schemeClr>
            </a:glo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Блок-схема: перфолента 4"/>
          <p:cNvSpPr/>
          <p:nvPr/>
        </p:nvSpPr>
        <p:spPr>
          <a:xfrm>
            <a:off x="115130" y="1412776"/>
            <a:ext cx="8273294" cy="1944216"/>
          </a:xfrm>
          <a:prstGeom prst="flowChartPunchedTape">
            <a:avLst/>
          </a:prstGeom>
          <a:solidFill>
            <a:srgbClr val="92D050"/>
          </a:solidFill>
          <a:ln>
            <a:solidFill>
              <a:srgbClr val="00B050"/>
            </a:solidFill>
          </a:ln>
          <a:effectLst>
            <a:glow rad="228600">
              <a:schemeClr val="accent1">
                <a:satMod val="175000"/>
                <a:alpha val="40000"/>
              </a:schemeClr>
            </a:glo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nvGrpSpPr>
          <p:cNvPr id="37" name="Группа 36"/>
          <p:cNvGrpSpPr/>
          <p:nvPr/>
        </p:nvGrpSpPr>
        <p:grpSpPr>
          <a:xfrm>
            <a:off x="5364088" y="836712"/>
            <a:ext cx="3024920" cy="3744416"/>
            <a:chOff x="5364088" y="836712"/>
            <a:chExt cx="3024920" cy="3744416"/>
          </a:xfrm>
        </p:grpSpPr>
        <p:sp>
          <p:nvSpPr>
            <p:cNvPr id="13" name="Диагональная полоса 12"/>
            <p:cNvSpPr/>
            <p:nvPr/>
          </p:nvSpPr>
          <p:spPr>
            <a:xfrm>
              <a:off x="5364088" y="836712"/>
              <a:ext cx="1224136" cy="3744416"/>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15" name="Прямоугольный треугольник 14"/>
            <p:cNvSpPr/>
            <p:nvPr/>
          </p:nvSpPr>
          <p:spPr>
            <a:xfrm flipH="1">
              <a:off x="5364088" y="836712"/>
              <a:ext cx="1224136" cy="3744416"/>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6" name="Прямоугольник 15"/>
            <p:cNvSpPr/>
            <p:nvPr/>
          </p:nvSpPr>
          <p:spPr>
            <a:xfrm>
              <a:off x="6588808" y="836712"/>
              <a:ext cx="1800200" cy="3744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grpSp>
      <p:sp>
        <p:nvSpPr>
          <p:cNvPr id="17" name="Солнце 16"/>
          <p:cNvSpPr/>
          <p:nvPr/>
        </p:nvSpPr>
        <p:spPr>
          <a:xfrm>
            <a:off x="115130" y="22482"/>
            <a:ext cx="2376264" cy="2376264"/>
          </a:xfrm>
          <a:prstGeom prst="su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uk-UA" b="1" dirty="0"/>
          </a:p>
        </p:txBody>
      </p:sp>
      <p:grpSp>
        <p:nvGrpSpPr>
          <p:cNvPr id="18" name="Группа 17"/>
          <p:cNvGrpSpPr/>
          <p:nvPr/>
        </p:nvGrpSpPr>
        <p:grpSpPr>
          <a:xfrm>
            <a:off x="899592" y="219061"/>
            <a:ext cx="4608512" cy="1781505"/>
            <a:chOff x="323528" y="423359"/>
            <a:chExt cx="4608512" cy="1781505"/>
          </a:xfrm>
        </p:grpSpPr>
        <p:sp>
          <p:nvSpPr>
            <p:cNvPr id="19" name="Облако 18"/>
            <p:cNvSpPr/>
            <p:nvPr/>
          </p:nvSpPr>
          <p:spPr>
            <a:xfrm>
              <a:off x="3203848" y="440668"/>
              <a:ext cx="1728192" cy="1728192"/>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a:p>
          </p:txBody>
        </p:sp>
        <p:sp>
          <p:nvSpPr>
            <p:cNvPr id="20" name="Облако 19"/>
            <p:cNvSpPr/>
            <p:nvPr/>
          </p:nvSpPr>
          <p:spPr>
            <a:xfrm>
              <a:off x="323528" y="980728"/>
              <a:ext cx="2664296" cy="1224136"/>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a:p>
          </p:txBody>
        </p:sp>
        <p:sp>
          <p:nvSpPr>
            <p:cNvPr id="21" name="Облако 20"/>
            <p:cNvSpPr/>
            <p:nvPr/>
          </p:nvSpPr>
          <p:spPr>
            <a:xfrm>
              <a:off x="1112025" y="423359"/>
              <a:ext cx="2736304" cy="1368152"/>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a:p>
          </p:txBody>
        </p:sp>
      </p:grpSp>
      <p:grpSp>
        <p:nvGrpSpPr>
          <p:cNvPr id="36" name="Группа 35"/>
          <p:cNvGrpSpPr/>
          <p:nvPr/>
        </p:nvGrpSpPr>
        <p:grpSpPr>
          <a:xfrm>
            <a:off x="5380618" y="989006"/>
            <a:ext cx="3014601" cy="3085666"/>
            <a:chOff x="5363285" y="836712"/>
            <a:chExt cx="3014601" cy="3085666"/>
          </a:xfrm>
        </p:grpSpPr>
        <p:sp>
          <p:nvSpPr>
            <p:cNvPr id="14" name="Диагональная полоса 13"/>
            <p:cNvSpPr/>
            <p:nvPr/>
          </p:nvSpPr>
          <p:spPr>
            <a:xfrm>
              <a:off x="5363285" y="2348879"/>
              <a:ext cx="504859" cy="1573499"/>
            </a:xfrm>
            <a:prstGeom prst="diagStripe">
              <a:avLst>
                <a:gd name="adj" fmla="val 6608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solidFill>
                  <a:schemeClr val="tx1"/>
                </a:solidFill>
              </a:endParaRPr>
            </a:p>
          </p:txBody>
        </p:sp>
        <p:sp>
          <p:nvSpPr>
            <p:cNvPr id="29" name="Двойная стрелка влево/вверх 28"/>
            <p:cNvSpPr/>
            <p:nvPr/>
          </p:nvSpPr>
          <p:spPr>
            <a:xfrm>
              <a:off x="7018811" y="1159726"/>
              <a:ext cx="1225597" cy="1549194"/>
            </a:xfrm>
            <a:prstGeom prst="lef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sp>
          <p:nvSpPr>
            <p:cNvPr id="34" name="Параллелограмм 33"/>
            <p:cNvSpPr/>
            <p:nvPr/>
          </p:nvSpPr>
          <p:spPr>
            <a:xfrm rot="242411">
              <a:off x="6028867" y="2278813"/>
              <a:ext cx="1348518" cy="289322"/>
            </a:xfrm>
            <a:prstGeom prst="parallelogram">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sp>
          <p:nvSpPr>
            <p:cNvPr id="25" name="Скругленный прямоугольник 24"/>
            <p:cNvSpPr/>
            <p:nvPr/>
          </p:nvSpPr>
          <p:spPr>
            <a:xfrm>
              <a:off x="7380312" y="836712"/>
              <a:ext cx="997574"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grpSp>
      <p:grpSp>
        <p:nvGrpSpPr>
          <p:cNvPr id="35" name="Группа 34"/>
          <p:cNvGrpSpPr/>
          <p:nvPr/>
        </p:nvGrpSpPr>
        <p:grpSpPr>
          <a:xfrm>
            <a:off x="6270409" y="1729190"/>
            <a:ext cx="900100" cy="1038386"/>
            <a:chOff x="6588808" y="1339942"/>
            <a:chExt cx="900100" cy="1251618"/>
          </a:xfrm>
        </p:grpSpPr>
        <p:sp>
          <p:nvSpPr>
            <p:cNvPr id="30" name="Цилиндр 29"/>
            <p:cNvSpPr/>
            <p:nvPr/>
          </p:nvSpPr>
          <p:spPr>
            <a:xfrm>
              <a:off x="6873339" y="1587213"/>
              <a:ext cx="288032" cy="66778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2" name="Цилиндр 31"/>
            <p:cNvSpPr/>
            <p:nvPr/>
          </p:nvSpPr>
          <p:spPr>
            <a:xfrm>
              <a:off x="6588808" y="1339942"/>
              <a:ext cx="900100" cy="42646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nvGrpSpPr>
            <p:cNvPr id="28" name="Группа 27"/>
            <p:cNvGrpSpPr/>
            <p:nvPr/>
          </p:nvGrpSpPr>
          <p:grpSpPr>
            <a:xfrm>
              <a:off x="6729323" y="2178207"/>
              <a:ext cx="576066" cy="413353"/>
              <a:chOff x="7596336" y="2178207"/>
              <a:chExt cx="576066" cy="413353"/>
            </a:xfrm>
          </p:grpSpPr>
          <p:sp>
            <p:nvSpPr>
              <p:cNvPr id="26" name="Цилиндр 25"/>
              <p:cNvSpPr/>
              <p:nvPr/>
            </p:nvSpPr>
            <p:spPr>
              <a:xfrm>
                <a:off x="7596336" y="2178207"/>
                <a:ext cx="576064" cy="413353"/>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7" name="Месяц 26"/>
              <p:cNvSpPr/>
              <p:nvPr/>
            </p:nvSpPr>
            <p:spPr>
              <a:xfrm rot="16200000">
                <a:off x="7806133" y="2184162"/>
                <a:ext cx="159383" cy="573155"/>
              </a:xfrm>
              <a:prstGeom prst="mo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uk-UA"/>
              </a:p>
            </p:txBody>
          </p:sp>
        </p:grpSp>
      </p:grpSp>
      <p:sp>
        <p:nvSpPr>
          <p:cNvPr id="49" name="Полилиния 48"/>
          <p:cNvSpPr/>
          <p:nvPr/>
        </p:nvSpPr>
        <p:spPr>
          <a:xfrm>
            <a:off x="3119215" y="1934335"/>
            <a:ext cx="4653986" cy="3337360"/>
          </a:xfrm>
          <a:custGeom>
            <a:avLst/>
            <a:gdLst>
              <a:gd name="connsiteX0" fmla="*/ 4025069 w 4653986"/>
              <a:gd name="connsiteY0" fmla="*/ 43895 h 3337360"/>
              <a:gd name="connsiteX1" fmla="*/ 4589092 w 4653986"/>
              <a:gd name="connsiteY1" fmla="*/ 103716 h 3337360"/>
              <a:gd name="connsiteX2" fmla="*/ 4563455 w 4653986"/>
              <a:gd name="connsiteY2" fmla="*/ 949750 h 3337360"/>
              <a:gd name="connsiteX3" fmla="*/ 3888337 w 4653986"/>
              <a:gd name="connsiteY3" fmla="*/ 2111978 h 3337360"/>
              <a:gd name="connsiteX4" fmla="*/ 2768838 w 4653986"/>
              <a:gd name="connsiteY4" fmla="*/ 2641817 h 3337360"/>
              <a:gd name="connsiteX5" fmla="*/ 1871529 w 4653986"/>
              <a:gd name="connsiteY5" fmla="*/ 3146019 h 3337360"/>
              <a:gd name="connsiteX6" fmla="*/ 957129 w 4653986"/>
              <a:gd name="connsiteY6" fmla="*/ 3034923 h 3337360"/>
              <a:gd name="connsiteX7" fmla="*/ 0 w 4653986"/>
              <a:gd name="connsiteY7" fmla="*/ 3334026 h 33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3986" h="3337360">
                <a:moveTo>
                  <a:pt x="4025069" y="43895"/>
                </a:moveTo>
                <a:cubicBezTo>
                  <a:pt x="4262215" y="-1683"/>
                  <a:pt x="4499361" y="-47260"/>
                  <a:pt x="4589092" y="103716"/>
                </a:cubicBezTo>
                <a:cubicBezTo>
                  <a:pt x="4678823" y="254692"/>
                  <a:pt x="4680247" y="615040"/>
                  <a:pt x="4563455" y="949750"/>
                </a:cubicBezTo>
                <a:cubicBezTo>
                  <a:pt x="4446663" y="1284460"/>
                  <a:pt x="4187440" y="1829967"/>
                  <a:pt x="3888337" y="2111978"/>
                </a:cubicBezTo>
                <a:cubicBezTo>
                  <a:pt x="3589234" y="2393989"/>
                  <a:pt x="3104973" y="2469477"/>
                  <a:pt x="2768838" y="2641817"/>
                </a:cubicBezTo>
                <a:cubicBezTo>
                  <a:pt x="2432703" y="2814157"/>
                  <a:pt x="2173480" y="3080501"/>
                  <a:pt x="1871529" y="3146019"/>
                </a:cubicBezTo>
                <a:cubicBezTo>
                  <a:pt x="1569578" y="3211537"/>
                  <a:pt x="1269050" y="3003589"/>
                  <a:pt x="957129" y="3034923"/>
                </a:cubicBezTo>
                <a:cubicBezTo>
                  <a:pt x="645207" y="3066258"/>
                  <a:pt x="195129" y="3372482"/>
                  <a:pt x="0" y="3334026"/>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uk-UA"/>
          </a:p>
        </p:txBody>
      </p:sp>
      <p:sp>
        <p:nvSpPr>
          <p:cNvPr id="50" name="Равнобедренный треугольник 49"/>
          <p:cNvSpPr/>
          <p:nvPr/>
        </p:nvSpPr>
        <p:spPr>
          <a:xfrm>
            <a:off x="1846150" y="3080931"/>
            <a:ext cx="1301515" cy="1121996"/>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uk-UA"/>
          </a:p>
        </p:txBody>
      </p:sp>
      <p:sp>
        <p:nvSpPr>
          <p:cNvPr id="51" name="Прямоугольник 50"/>
          <p:cNvSpPr/>
          <p:nvPr/>
        </p:nvSpPr>
        <p:spPr>
          <a:xfrm>
            <a:off x="1846150" y="4221088"/>
            <a:ext cx="1273065" cy="122611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uk-UA"/>
          </a:p>
        </p:txBody>
      </p:sp>
      <p:sp>
        <p:nvSpPr>
          <p:cNvPr id="52" name="Скругленный прямоугольник 51"/>
          <p:cNvSpPr/>
          <p:nvPr/>
        </p:nvSpPr>
        <p:spPr>
          <a:xfrm>
            <a:off x="2388962" y="4407067"/>
            <a:ext cx="504056" cy="48943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uk-UA"/>
          </a:p>
        </p:txBody>
      </p:sp>
      <p:sp>
        <p:nvSpPr>
          <p:cNvPr id="53" name="Скругленный прямоугольник 52"/>
          <p:cNvSpPr/>
          <p:nvPr/>
        </p:nvSpPr>
        <p:spPr>
          <a:xfrm>
            <a:off x="2482682" y="4523852"/>
            <a:ext cx="158308" cy="1279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
        <p:nvSpPr>
          <p:cNvPr id="54" name="Скругленный прямоугольник 53"/>
          <p:cNvSpPr/>
          <p:nvPr/>
        </p:nvSpPr>
        <p:spPr>
          <a:xfrm>
            <a:off x="2482682" y="4660750"/>
            <a:ext cx="158308" cy="1279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
        <p:nvSpPr>
          <p:cNvPr id="55" name="Скругленный прямоугольник 54"/>
          <p:cNvSpPr/>
          <p:nvPr/>
        </p:nvSpPr>
        <p:spPr>
          <a:xfrm>
            <a:off x="2654213" y="4655642"/>
            <a:ext cx="158308" cy="1279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
        <p:nvSpPr>
          <p:cNvPr id="56" name="Скругленный прямоугольник 55"/>
          <p:cNvSpPr/>
          <p:nvPr/>
        </p:nvSpPr>
        <p:spPr>
          <a:xfrm>
            <a:off x="2654213" y="4527709"/>
            <a:ext cx="158308" cy="1279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Tree>
    <p:extLst>
      <p:ext uri="{BB962C8B-B14F-4D97-AF65-F5344CB8AC3E}">
        <p14:creationId xmlns="" xmlns:p14="http://schemas.microsoft.com/office/powerpoint/2010/main" val="3214583899"/>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00"/>
                                        <p:tgtEl>
                                          <p:spTgt spid="3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wipe(down)">
                                      <p:cBhvr>
                                        <p:cTn id="10" dur="500"/>
                                        <p:tgtEl>
                                          <p:spTgt spid="4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down)">
                                      <p:cBhvr>
                                        <p:cTn id="15" dur="500"/>
                                        <p:tgtEl>
                                          <p:spTgt spid="3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wipe(down)">
                                      <p:cBhvr>
                                        <p:cTn id="20" dur="500"/>
                                        <p:tgtEl>
                                          <p:spTgt spid="35"/>
                                        </p:tgtEl>
                                      </p:cBhvr>
                                    </p:animEffect>
                                  </p:childTnLst>
                                </p:cTn>
                              </p:par>
                            </p:childTnLst>
                          </p:cTn>
                        </p:par>
                      </p:childTnLst>
                    </p:cTn>
                  </p:par>
                  <p:par>
                    <p:cTn id="21" fill="hold">
                      <p:stCondLst>
                        <p:cond delay="indefinite"/>
                      </p:stCondLst>
                      <p:childTnLst>
                        <p:par>
                          <p:cTn id="22" fill="hold">
                            <p:stCondLst>
                              <p:cond delay="0"/>
                            </p:stCondLst>
                            <p:childTnLst>
                              <p:par>
                                <p:cTn id="23" presetID="32" presetClass="emph" presetSubtype="0" fill="hold" nodeType="clickEffect">
                                  <p:stCondLst>
                                    <p:cond delay="0"/>
                                  </p:stCondLst>
                                  <p:childTnLst>
                                    <p:animRot by="120000">
                                      <p:cBhvr>
                                        <p:cTn id="24" dur="100" fill="hold">
                                          <p:stCondLst>
                                            <p:cond delay="0"/>
                                          </p:stCondLst>
                                        </p:cTn>
                                        <p:tgtEl>
                                          <p:spTgt spid="35"/>
                                        </p:tgtEl>
                                        <p:attrNameLst>
                                          <p:attrName>r</p:attrName>
                                        </p:attrNameLst>
                                      </p:cBhvr>
                                    </p:animRot>
                                    <p:animRot by="-240000">
                                      <p:cBhvr>
                                        <p:cTn id="25" dur="200" fill="hold">
                                          <p:stCondLst>
                                            <p:cond delay="200"/>
                                          </p:stCondLst>
                                        </p:cTn>
                                        <p:tgtEl>
                                          <p:spTgt spid="35"/>
                                        </p:tgtEl>
                                        <p:attrNameLst>
                                          <p:attrName>r</p:attrName>
                                        </p:attrNameLst>
                                      </p:cBhvr>
                                    </p:animRot>
                                    <p:animRot by="240000">
                                      <p:cBhvr>
                                        <p:cTn id="26" dur="200" fill="hold">
                                          <p:stCondLst>
                                            <p:cond delay="400"/>
                                          </p:stCondLst>
                                        </p:cTn>
                                        <p:tgtEl>
                                          <p:spTgt spid="35"/>
                                        </p:tgtEl>
                                        <p:attrNameLst>
                                          <p:attrName>r</p:attrName>
                                        </p:attrNameLst>
                                      </p:cBhvr>
                                    </p:animRot>
                                    <p:animRot by="-240000">
                                      <p:cBhvr>
                                        <p:cTn id="27" dur="200" fill="hold">
                                          <p:stCondLst>
                                            <p:cond delay="600"/>
                                          </p:stCondLst>
                                        </p:cTn>
                                        <p:tgtEl>
                                          <p:spTgt spid="35"/>
                                        </p:tgtEl>
                                        <p:attrNameLst>
                                          <p:attrName>r</p:attrName>
                                        </p:attrNameLst>
                                      </p:cBhvr>
                                    </p:animRot>
                                    <p:animRot by="120000">
                                      <p:cBhvr>
                                        <p:cTn id="28" dur="200" fill="hold">
                                          <p:stCondLst>
                                            <p:cond delay="800"/>
                                          </p:stCondLst>
                                        </p:cTn>
                                        <p:tgtEl>
                                          <p:spTgt spid="35"/>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32" presetClass="emph" presetSubtype="0" fill="hold" grpId="1" nodeType="clickEffect">
                                  <p:stCondLst>
                                    <p:cond delay="0"/>
                                  </p:stCondLst>
                                  <p:childTnLst>
                                    <p:animRot by="120000">
                                      <p:cBhvr>
                                        <p:cTn id="32" dur="100" fill="hold">
                                          <p:stCondLst>
                                            <p:cond delay="0"/>
                                          </p:stCondLst>
                                        </p:cTn>
                                        <p:tgtEl>
                                          <p:spTgt spid="49"/>
                                        </p:tgtEl>
                                        <p:attrNameLst>
                                          <p:attrName>r</p:attrName>
                                        </p:attrNameLst>
                                      </p:cBhvr>
                                    </p:animRot>
                                    <p:animRot by="-240000">
                                      <p:cBhvr>
                                        <p:cTn id="33" dur="200" fill="hold">
                                          <p:stCondLst>
                                            <p:cond delay="200"/>
                                          </p:stCondLst>
                                        </p:cTn>
                                        <p:tgtEl>
                                          <p:spTgt spid="49"/>
                                        </p:tgtEl>
                                        <p:attrNameLst>
                                          <p:attrName>r</p:attrName>
                                        </p:attrNameLst>
                                      </p:cBhvr>
                                    </p:animRot>
                                    <p:animRot by="240000">
                                      <p:cBhvr>
                                        <p:cTn id="34" dur="200" fill="hold">
                                          <p:stCondLst>
                                            <p:cond delay="400"/>
                                          </p:stCondLst>
                                        </p:cTn>
                                        <p:tgtEl>
                                          <p:spTgt spid="49"/>
                                        </p:tgtEl>
                                        <p:attrNameLst>
                                          <p:attrName>r</p:attrName>
                                        </p:attrNameLst>
                                      </p:cBhvr>
                                    </p:animRot>
                                    <p:animRot by="-240000">
                                      <p:cBhvr>
                                        <p:cTn id="35" dur="200" fill="hold">
                                          <p:stCondLst>
                                            <p:cond delay="600"/>
                                          </p:stCondLst>
                                        </p:cTn>
                                        <p:tgtEl>
                                          <p:spTgt spid="49"/>
                                        </p:tgtEl>
                                        <p:attrNameLst>
                                          <p:attrName>r</p:attrName>
                                        </p:attrNameLst>
                                      </p:cBhvr>
                                    </p:animRot>
                                    <p:animRot by="120000">
                                      <p:cBhvr>
                                        <p:cTn id="36" dur="200" fill="hold">
                                          <p:stCondLst>
                                            <p:cond delay="800"/>
                                          </p:stCondLst>
                                        </p:cTn>
                                        <p:tgtEl>
                                          <p:spTgt spid="49"/>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1" presetClass="emph" presetSubtype="2" fill="hold" grpId="0" nodeType="clickEffect">
                                  <p:stCondLst>
                                    <p:cond delay="0"/>
                                  </p:stCondLst>
                                  <p:childTnLst>
                                    <p:animClr clrSpc="rgb" dir="cw">
                                      <p:cBhvr>
                                        <p:cTn id="40" dur="2000" fill="hold"/>
                                        <p:tgtEl>
                                          <p:spTgt spid="53"/>
                                        </p:tgtEl>
                                        <p:attrNameLst>
                                          <p:attrName>fillcolor</p:attrName>
                                        </p:attrNameLst>
                                      </p:cBhvr>
                                      <p:to>
                                        <a:srgbClr val="FFFF00"/>
                                      </p:to>
                                    </p:animClr>
                                    <p:set>
                                      <p:cBhvr>
                                        <p:cTn id="41" dur="2000" fill="hold"/>
                                        <p:tgtEl>
                                          <p:spTgt spid="53"/>
                                        </p:tgtEl>
                                        <p:attrNameLst>
                                          <p:attrName>fill.type</p:attrName>
                                        </p:attrNameLst>
                                      </p:cBhvr>
                                      <p:to>
                                        <p:strVal val="solid"/>
                                      </p:to>
                                    </p:set>
                                    <p:set>
                                      <p:cBhvr>
                                        <p:cTn id="42" dur="2000" fill="hold"/>
                                        <p:tgtEl>
                                          <p:spTgt spid="53"/>
                                        </p:tgtEl>
                                        <p:attrNameLst>
                                          <p:attrName>fill.on</p:attrName>
                                        </p:attrNameLst>
                                      </p:cBhvr>
                                      <p:to>
                                        <p:strVal val="true"/>
                                      </p:to>
                                    </p:set>
                                  </p:childTnLst>
                                </p:cTn>
                              </p:par>
                              <p:par>
                                <p:cTn id="43" presetID="1" presetClass="emph" presetSubtype="2" fill="hold" grpId="0" nodeType="withEffect">
                                  <p:stCondLst>
                                    <p:cond delay="0"/>
                                  </p:stCondLst>
                                  <p:childTnLst>
                                    <p:animClr clrSpc="rgb" dir="cw">
                                      <p:cBhvr>
                                        <p:cTn id="44" dur="2000" fill="hold"/>
                                        <p:tgtEl>
                                          <p:spTgt spid="56"/>
                                        </p:tgtEl>
                                        <p:attrNameLst>
                                          <p:attrName>fillcolor</p:attrName>
                                        </p:attrNameLst>
                                      </p:cBhvr>
                                      <p:to>
                                        <a:srgbClr val="FFFF00"/>
                                      </p:to>
                                    </p:animClr>
                                    <p:set>
                                      <p:cBhvr>
                                        <p:cTn id="45" dur="2000" fill="hold"/>
                                        <p:tgtEl>
                                          <p:spTgt spid="56"/>
                                        </p:tgtEl>
                                        <p:attrNameLst>
                                          <p:attrName>fill.type</p:attrName>
                                        </p:attrNameLst>
                                      </p:cBhvr>
                                      <p:to>
                                        <p:strVal val="solid"/>
                                      </p:to>
                                    </p:set>
                                    <p:set>
                                      <p:cBhvr>
                                        <p:cTn id="46" dur="2000" fill="hold"/>
                                        <p:tgtEl>
                                          <p:spTgt spid="56"/>
                                        </p:tgtEl>
                                        <p:attrNameLst>
                                          <p:attrName>fill.on</p:attrName>
                                        </p:attrNameLst>
                                      </p:cBhvr>
                                      <p:to>
                                        <p:strVal val="true"/>
                                      </p:to>
                                    </p:set>
                                  </p:childTnLst>
                                </p:cTn>
                              </p:par>
                              <p:par>
                                <p:cTn id="47" presetID="1" presetClass="emph" presetSubtype="2" fill="hold" grpId="0" nodeType="withEffect">
                                  <p:stCondLst>
                                    <p:cond delay="0"/>
                                  </p:stCondLst>
                                  <p:childTnLst>
                                    <p:animClr clrSpc="rgb" dir="cw">
                                      <p:cBhvr>
                                        <p:cTn id="48" dur="2000" fill="hold"/>
                                        <p:tgtEl>
                                          <p:spTgt spid="54"/>
                                        </p:tgtEl>
                                        <p:attrNameLst>
                                          <p:attrName>fillcolor</p:attrName>
                                        </p:attrNameLst>
                                      </p:cBhvr>
                                      <p:to>
                                        <a:srgbClr val="FFFF00"/>
                                      </p:to>
                                    </p:animClr>
                                    <p:set>
                                      <p:cBhvr>
                                        <p:cTn id="49" dur="2000" fill="hold"/>
                                        <p:tgtEl>
                                          <p:spTgt spid="54"/>
                                        </p:tgtEl>
                                        <p:attrNameLst>
                                          <p:attrName>fill.type</p:attrName>
                                        </p:attrNameLst>
                                      </p:cBhvr>
                                      <p:to>
                                        <p:strVal val="solid"/>
                                      </p:to>
                                    </p:set>
                                    <p:set>
                                      <p:cBhvr>
                                        <p:cTn id="50" dur="2000" fill="hold"/>
                                        <p:tgtEl>
                                          <p:spTgt spid="54"/>
                                        </p:tgtEl>
                                        <p:attrNameLst>
                                          <p:attrName>fill.on</p:attrName>
                                        </p:attrNameLst>
                                      </p:cBhvr>
                                      <p:to>
                                        <p:strVal val="true"/>
                                      </p:to>
                                    </p:set>
                                  </p:childTnLst>
                                </p:cTn>
                              </p:par>
                              <p:par>
                                <p:cTn id="51" presetID="1" presetClass="emph" presetSubtype="2" fill="hold" grpId="0" nodeType="withEffect">
                                  <p:stCondLst>
                                    <p:cond delay="0"/>
                                  </p:stCondLst>
                                  <p:childTnLst>
                                    <p:animClr clrSpc="rgb" dir="cw">
                                      <p:cBhvr>
                                        <p:cTn id="52" dur="2000" fill="hold"/>
                                        <p:tgtEl>
                                          <p:spTgt spid="55"/>
                                        </p:tgtEl>
                                        <p:attrNameLst>
                                          <p:attrName>fillcolor</p:attrName>
                                        </p:attrNameLst>
                                      </p:cBhvr>
                                      <p:to>
                                        <a:srgbClr val="FFFF00"/>
                                      </p:to>
                                    </p:animClr>
                                    <p:set>
                                      <p:cBhvr>
                                        <p:cTn id="53" dur="2000" fill="hold"/>
                                        <p:tgtEl>
                                          <p:spTgt spid="55"/>
                                        </p:tgtEl>
                                        <p:attrNameLst>
                                          <p:attrName>fill.type</p:attrName>
                                        </p:attrNameLst>
                                      </p:cBhvr>
                                      <p:to>
                                        <p:strVal val="solid"/>
                                      </p:to>
                                    </p:set>
                                    <p:set>
                                      <p:cBhvr>
                                        <p:cTn id="54" dur="2000" fill="hold"/>
                                        <p:tgtEl>
                                          <p:spTgt spid="5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9" grpId="1" animBg="1"/>
      <p:bldP spid="53" grpId="0" animBg="1"/>
      <p:bldP spid="54" grpId="0" animBg="1"/>
      <p:bldP spid="55" grpId="0" animBg="1"/>
      <p:bldP spid="5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4" y="-14456"/>
            <a:ext cx="4286592" cy="1139200"/>
          </a:xfrm>
        </p:spPr>
        <p:txBody>
          <a:bodyPr/>
          <a:lstStyle/>
          <a:p>
            <a:r>
              <a:rPr lang="uk-UA" dirty="0"/>
              <a:t>принцип роботи атомної електростанції</a:t>
            </a:r>
          </a:p>
        </p:txBody>
      </p:sp>
      <p:sp>
        <p:nvSpPr>
          <p:cNvPr id="4" name="Текст 3"/>
          <p:cNvSpPr>
            <a:spLocks noGrp="1"/>
          </p:cNvSpPr>
          <p:nvPr>
            <p:ph type="body" sz="half" idx="2"/>
          </p:nvPr>
        </p:nvSpPr>
        <p:spPr>
          <a:xfrm>
            <a:off x="0" y="2636912"/>
            <a:ext cx="8820472" cy="4221088"/>
          </a:xfrm>
        </p:spPr>
        <p:txBody>
          <a:bodyPr>
            <a:normAutofit/>
          </a:bodyPr>
          <a:lstStyle/>
          <a:p>
            <a:r>
              <a:rPr lang="ru-RU" dirty="0"/>
              <a:t>У ядерному </a:t>
            </a:r>
            <a:r>
              <a:rPr lang="ru-RU" dirty="0" err="1"/>
              <a:t>реакторі</a:t>
            </a:r>
            <a:r>
              <a:rPr lang="ru-RU" dirty="0"/>
              <a:t> </a:t>
            </a:r>
            <a:r>
              <a:rPr lang="ru-RU" dirty="0" err="1"/>
              <a:t>внутрішньоядерна</a:t>
            </a:r>
            <a:r>
              <a:rPr lang="ru-RU" dirty="0"/>
              <a:t> </a:t>
            </a:r>
            <a:r>
              <a:rPr lang="ru-RU" dirty="0" err="1"/>
              <a:t>енергія</a:t>
            </a:r>
            <a:r>
              <a:rPr lang="ru-RU" dirty="0"/>
              <a:t> </a:t>
            </a:r>
            <a:r>
              <a:rPr lang="ru-RU" dirty="0" err="1"/>
              <a:t>перетворюється</a:t>
            </a:r>
            <a:r>
              <a:rPr lang="ru-RU" dirty="0"/>
              <a:t> в </a:t>
            </a:r>
            <a:r>
              <a:rPr lang="ru-RU" dirty="0" err="1"/>
              <a:t>теплову</a:t>
            </a:r>
            <a:r>
              <a:rPr lang="ru-RU" dirty="0"/>
              <a:t>, яка </a:t>
            </a:r>
            <a:r>
              <a:rPr lang="ru-RU" dirty="0" err="1"/>
              <a:t>відводиться</a:t>
            </a:r>
            <a:r>
              <a:rPr lang="ru-RU" dirty="0"/>
              <a:t> </a:t>
            </a:r>
            <a:r>
              <a:rPr lang="ru-RU" dirty="0" err="1"/>
              <a:t>теплоносієм</a:t>
            </a:r>
            <a:r>
              <a:rPr lang="ru-RU" dirty="0"/>
              <a:t> по трубопроводах </a:t>
            </a:r>
            <a:r>
              <a:rPr lang="ru-RU" dirty="0" err="1"/>
              <a:t>першого</a:t>
            </a:r>
            <a:r>
              <a:rPr lang="ru-RU" dirty="0"/>
              <a:t> контуру в парогенератор, де через </a:t>
            </a:r>
            <a:r>
              <a:rPr lang="ru-RU" dirty="0" err="1"/>
              <a:t>поверхню</a:t>
            </a:r>
            <a:r>
              <a:rPr lang="ru-RU" dirty="0"/>
              <a:t> </a:t>
            </a:r>
            <a:r>
              <a:rPr lang="ru-RU" dirty="0" err="1"/>
              <a:t>нагріву</a:t>
            </a:r>
            <a:r>
              <a:rPr lang="ru-RU" dirty="0"/>
              <a:t> тепло </a:t>
            </a:r>
            <a:r>
              <a:rPr lang="ru-RU" dirty="0" err="1"/>
              <a:t>передається</a:t>
            </a:r>
            <a:r>
              <a:rPr lang="ru-RU" dirty="0"/>
              <a:t> </a:t>
            </a:r>
            <a:r>
              <a:rPr lang="ru-RU" dirty="0" err="1"/>
              <a:t>робочому</a:t>
            </a:r>
            <a:r>
              <a:rPr lang="ru-RU" dirty="0"/>
              <a:t> </a:t>
            </a:r>
            <a:r>
              <a:rPr lang="ru-RU" dirty="0" err="1"/>
              <a:t>тілу</a:t>
            </a:r>
            <a:r>
              <a:rPr lang="ru-RU" dirty="0"/>
              <a:t>. </a:t>
            </a:r>
            <a:r>
              <a:rPr lang="ru-RU" dirty="0" err="1"/>
              <a:t>Охолоджений</a:t>
            </a:r>
            <a:r>
              <a:rPr lang="ru-RU" dirty="0"/>
              <a:t> </a:t>
            </a:r>
            <a:r>
              <a:rPr lang="ru-RU" dirty="0" err="1"/>
              <a:t>теплоносій</a:t>
            </a:r>
            <a:r>
              <a:rPr lang="ru-RU" dirty="0"/>
              <a:t> за </a:t>
            </a:r>
            <a:r>
              <a:rPr lang="ru-RU" dirty="0" err="1"/>
              <a:t>допомогою</a:t>
            </a:r>
            <a:r>
              <a:rPr lang="ru-RU" dirty="0"/>
              <a:t> головного </a:t>
            </a:r>
            <a:r>
              <a:rPr lang="ru-RU" dirty="0" err="1"/>
              <a:t>циркуляційного</a:t>
            </a:r>
            <a:r>
              <a:rPr lang="ru-RU" dirty="0"/>
              <a:t> насоса (ГЦН) </a:t>
            </a:r>
            <a:r>
              <a:rPr lang="ru-RU" dirty="0" err="1"/>
              <a:t>знову</a:t>
            </a:r>
            <a:r>
              <a:rPr lang="ru-RU" dirty="0"/>
              <a:t> </a:t>
            </a:r>
            <a:r>
              <a:rPr lang="ru-RU" dirty="0" err="1"/>
              <a:t>направляється</a:t>
            </a:r>
            <a:r>
              <a:rPr lang="ru-RU" dirty="0"/>
              <a:t> в реактор, і контур </a:t>
            </a:r>
            <a:r>
              <a:rPr lang="ru-RU" dirty="0" err="1"/>
              <a:t>замикається</a:t>
            </a:r>
            <a:r>
              <a:rPr lang="ru-RU" dirty="0"/>
              <a:t>. </a:t>
            </a:r>
            <a:r>
              <a:rPr lang="ru-RU" dirty="0" err="1"/>
              <a:t>Робочим</a:t>
            </a:r>
            <a:r>
              <a:rPr lang="ru-RU" dirty="0"/>
              <a:t> </a:t>
            </a:r>
            <a:r>
              <a:rPr lang="ru-RU" dirty="0" err="1"/>
              <a:t>тілом</a:t>
            </a:r>
            <a:r>
              <a:rPr lang="ru-RU" dirty="0"/>
              <a:t> служить </a:t>
            </a:r>
            <a:r>
              <a:rPr lang="ru-RU" dirty="0" err="1"/>
              <a:t>звичайна</a:t>
            </a:r>
            <a:r>
              <a:rPr lang="ru-RU" dirty="0"/>
              <a:t> вода, </a:t>
            </a:r>
            <a:r>
              <a:rPr lang="ru-RU" dirty="0" err="1"/>
              <a:t>що</a:t>
            </a:r>
            <a:r>
              <a:rPr lang="ru-RU" dirty="0"/>
              <a:t> </a:t>
            </a:r>
            <a:r>
              <a:rPr lang="ru-RU" dirty="0" err="1"/>
              <a:t>генерується</a:t>
            </a:r>
            <a:r>
              <a:rPr lang="ru-RU" dirty="0"/>
              <a:t> в пар. Пар по трубопроводу </a:t>
            </a:r>
            <a:r>
              <a:rPr lang="ru-RU" dirty="0" err="1"/>
              <a:t>робочого</a:t>
            </a:r>
            <a:r>
              <a:rPr lang="ru-RU" dirty="0"/>
              <a:t> контуру </a:t>
            </a:r>
            <a:r>
              <a:rPr lang="ru-RU" dirty="0" err="1"/>
              <a:t>направляється</a:t>
            </a:r>
            <a:r>
              <a:rPr lang="ru-RU" dirty="0"/>
              <a:t> в турбогенератор, в </a:t>
            </a:r>
            <a:r>
              <a:rPr lang="ru-RU" dirty="0" err="1"/>
              <a:t>якому</a:t>
            </a:r>
            <a:r>
              <a:rPr lang="ru-RU" dirty="0"/>
              <a:t> </a:t>
            </a:r>
            <a:r>
              <a:rPr lang="ru-RU" dirty="0" err="1"/>
              <a:t>послідовно</a:t>
            </a:r>
            <a:r>
              <a:rPr lang="ru-RU" dirty="0"/>
              <a:t> </a:t>
            </a:r>
            <a:r>
              <a:rPr lang="ru-RU" dirty="0" err="1"/>
              <a:t>теплова</a:t>
            </a:r>
            <a:r>
              <a:rPr lang="ru-RU" dirty="0"/>
              <a:t> </a:t>
            </a:r>
            <a:r>
              <a:rPr lang="ru-RU" dirty="0" err="1"/>
              <a:t>енергія</a:t>
            </a:r>
            <a:r>
              <a:rPr lang="ru-RU" dirty="0"/>
              <a:t> </a:t>
            </a:r>
            <a:r>
              <a:rPr lang="ru-RU" dirty="0" err="1"/>
              <a:t>перетворюється</a:t>
            </a:r>
            <a:r>
              <a:rPr lang="ru-RU" dirty="0"/>
              <a:t> в </a:t>
            </a:r>
            <a:r>
              <a:rPr lang="ru-RU" dirty="0" err="1"/>
              <a:t>механічну</a:t>
            </a:r>
            <a:r>
              <a:rPr lang="ru-RU" dirty="0"/>
              <a:t>, а </a:t>
            </a:r>
            <a:r>
              <a:rPr lang="ru-RU" dirty="0" err="1"/>
              <a:t>механічна</a:t>
            </a:r>
            <a:r>
              <a:rPr lang="ru-RU" dirty="0"/>
              <a:t> - в </a:t>
            </a:r>
            <a:r>
              <a:rPr lang="ru-RU" dirty="0" err="1"/>
              <a:t>електричну</a:t>
            </a:r>
            <a:r>
              <a:rPr lang="ru-RU" dirty="0"/>
              <a:t>.</a:t>
            </a:r>
          </a:p>
          <a:p>
            <a:endParaRPr lang="ru-RU" dirty="0"/>
          </a:p>
          <a:p>
            <a:r>
              <a:rPr lang="ru-RU" dirty="0" err="1"/>
              <a:t>Відпрацьований</a:t>
            </a:r>
            <a:r>
              <a:rPr lang="ru-RU" dirty="0"/>
              <a:t> пар </a:t>
            </a:r>
            <a:r>
              <a:rPr lang="ru-RU" dirty="0" err="1"/>
              <a:t>конденсується</a:t>
            </a:r>
            <a:r>
              <a:rPr lang="ru-RU" dirty="0"/>
              <a:t> в </a:t>
            </a:r>
            <a:r>
              <a:rPr lang="ru-RU" dirty="0" err="1"/>
              <a:t>конденсаторі</a:t>
            </a:r>
            <a:r>
              <a:rPr lang="ru-RU" dirty="0"/>
              <a:t> і </a:t>
            </a:r>
            <a:r>
              <a:rPr lang="ru-RU" dirty="0" err="1"/>
              <a:t>прокачується</a:t>
            </a:r>
            <a:r>
              <a:rPr lang="ru-RU" dirty="0"/>
              <a:t> </a:t>
            </a:r>
            <a:r>
              <a:rPr lang="ru-RU" dirty="0" err="1"/>
              <a:t>конденсатними</a:t>
            </a:r>
            <a:r>
              <a:rPr lang="ru-RU" dirty="0"/>
              <a:t> насосами через </a:t>
            </a:r>
            <a:r>
              <a:rPr lang="ru-RU" dirty="0" err="1"/>
              <a:t>регенеративну</a:t>
            </a:r>
            <a:r>
              <a:rPr lang="ru-RU" dirty="0"/>
              <a:t> систему </a:t>
            </a:r>
            <a:r>
              <a:rPr lang="ru-RU" dirty="0" err="1"/>
              <a:t>низького</a:t>
            </a:r>
            <a:r>
              <a:rPr lang="ru-RU" dirty="0"/>
              <a:t> </a:t>
            </a:r>
            <a:r>
              <a:rPr lang="ru-RU" dirty="0" err="1"/>
              <a:t>тиску</a:t>
            </a:r>
            <a:r>
              <a:rPr lang="ru-RU" dirty="0"/>
              <a:t>. </a:t>
            </a:r>
            <a:r>
              <a:rPr lang="ru-RU" dirty="0" err="1"/>
              <a:t>Далі</a:t>
            </a:r>
            <a:r>
              <a:rPr lang="ru-RU" dirty="0"/>
              <a:t> за </a:t>
            </a:r>
            <a:r>
              <a:rPr lang="ru-RU" dirty="0" err="1"/>
              <a:t>допомогою</a:t>
            </a:r>
            <a:r>
              <a:rPr lang="ru-RU" dirty="0"/>
              <a:t> </a:t>
            </a:r>
            <a:r>
              <a:rPr lang="ru-RU" dirty="0" err="1"/>
              <a:t>живильних</a:t>
            </a:r>
            <a:r>
              <a:rPr lang="ru-RU" dirty="0"/>
              <a:t> </a:t>
            </a:r>
            <a:r>
              <a:rPr lang="ru-RU" dirty="0" err="1"/>
              <a:t>насосів</a:t>
            </a:r>
            <a:r>
              <a:rPr lang="ru-RU" dirty="0"/>
              <a:t> вода, </a:t>
            </a:r>
            <a:r>
              <a:rPr lang="ru-RU" dirty="0" err="1"/>
              <a:t>пройшовши</a:t>
            </a:r>
            <a:r>
              <a:rPr lang="ru-RU" dirty="0"/>
              <a:t> через </a:t>
            </a:r>
            <a:r>
              <a:rPr lang="ru-RU" dirty="0" err="1"/>
              <a:t>регенеративну</a:t>
            </a:r>
            <a:r>
              <a:rPr lang="ru-RU" dirty="0"/>
              <a:t> систему </a:t>
            </a:r>
            <a:r>
              <a:rPr lang="ru-RU" dirty="0" err="1"/>
              <a:t>високого</a:t>
            </a:r>
            <a:r>
              <a:rPr lang="ru-RU" dirty="0"/>
              <a:t> </a:t>
            </a:r>
            <a:r>
              <a:rPr lang="ru-RU" dirty="0" err="1"/>
              <a:t>тиску</a:t>
            </a:r>
            <a:r>
              <a:rPr lang="ru-RU" dirty="0"/>
              <a:t>, </a:t>
            </a:r>
            <a:r>
              <a:rPr lang="ru-RU" dirty="0" err="1"/>
              <a:t>знову</a:t>
            </a:r>
            <a:r>
              <a:rPr lang="ru-RU" dirty="0"/>
              <a:t> </a:t>
            </a:r>
            <a:r>
              <a:rPr lang="ru-RU" dirty="0" err="1"/>
              <a:t>надходить</a:t>
            </a:r>
            <a:r>
              <a:rPr lang="ru-RU" dirty="0"/>
              <a:t> в парогенератор.</a:t>
            </a:r>
          </a:p>
          <a:p>
            <a:endParaRPr lang="ru-RU" dirty="0"/>
          </a:p>
          <a:p>
            <a:r>
              <a:rPr lang="ru-RU" dirty="0" err="1"/>
              <a:t>Така</a:t>
            </a:r>
            <a:r>
              <a:rPr lang="ru-RU" dirty="0"/>
              <a:t> </a:t>
            </a:r>
            <a:r>
              <a:rPr lang="ru-RU" dirty="0" err="1"/>
              <a:t>принципова</a:t>
            </a:r>
            <a:r>
              <a:rPr lang="ru-RU" dirty="0"/>
              <a:t> схема так </a:t>
            </a:r>
            <a:r>
              <a:rPr lang="ru-RU" dirty="0" err="1"/>
              <a:t>званих</a:t>
            </a:r>
            <a:r>
              <a:rPr lang="ru-RU" dirty="0"/>
              <a:t> </a:t>
            </a:r>
            <a:r>
              <a:rPr lang="ru-RU" dirty="0" err="1"/>
              <a:t>двоконтурних</a:t>
            </a:r>
            <a:r>
              <a:rPr lang="ru-RU" dirty="0"/>
              <a:t> АЕС, </a:t>
            </a:r>
            <a:r>
              <a:rPr lang="ru-RU" dirty="0" err="1"/>
              <a:t>найбільш</a:t>
            </a:r>
            <a:r>
              <a:rPr lang="ru-RU" dirty="0"/>
              <a:t> </a:t>
            </a:r>
            <a:r>
              <a:rPr lang="ru-RU" dirty="0" err="1"/>
              <a:t>поширених</a:t>
            </a:r>
            <a:r>
              <a:rPr lang="ru-RU" dirty="0"/>
              <a:t> в </a:t>
            </a:r>
            <a:r>
              <a:rPr lang="ru-RU" dirty="0" err="1"/>
              <a:t>даний</a:t>
            </a:r>
            <a:r>
              <a:rPr lang="ru-RU" dirty="0"/>
              <a:t> час. </a:t>
            </a:r>
            <a:r>
              <a:rPr lang="ru-RU" dirty="0" err="1"/>
              <a:t>Залежно</a:t>
            </a:r>
            <a:r>
              <a:rPr lang="ru-RU" dirty="0"/>
              <a:t> </a:t>
            </a:r>
            <a:r>
              <a:rPr lang="ru-RU" dirty="0" err="1"/>
              <a:t>від</a:t>
            </a:r>
            <a:r>
              <a:rPr lang="ru-RU" dirty="0"/>
              <a:t> типу ядерного реактора </a:t>
            </a:r>
            <a:r>
              <a:rPr lang="ru-RU" dirty="0" err="1"/>
              <a:t>можливі</a:t>
            </a:r>
            <a:r>
              <a:rPr lang="ru-RU" dirty="0"/>
              <a:t> </a:t>
            </a:r>
            <a:r>
              <a:rPr lang="ru-RU" dirty="0" err="1"/>
              <a:t>одноконтурні</a:t>
            </a:r>
            <a:r>
              <a:rPr lang="ru-RU" dirty="0"/>
              <a:t>, </a:t>
            </a:r>
            <a:r>
              <a:rPr lang="ru-RU" dirty="0" err="1"/>
              <a:t>двоконтурні</a:t>
            </a:r>
            <a:r>
              <a:rPr lang="ru-RU" dirty="0"/>
              <a:t> і </a:t>
            </a:r>
            <a:r>
              <a:rPr lang="ru-RU" dirty="0" err="1"/>
              <a:t>трьохконтурні</a:t>
            </a:r>
            <a:r>
              <a:rPr lang="ru-RU" dirty="0"/>
              <a:t> </a:t>
            </a:r>
            <a:r>
              <a:rPr lang="ru-RU" dirty="0" err="1"/>
              <a:t>ядерні</a:t>
            </a:r>
            <a:r>
              <a:rPr lang="ru-RU" dirty="0"/>
              <a:t> </a:t>
            </a:r>
            <a:r>
              <a:rPr lang="ru-RU" dirty="0" err="1"/>
              <a:t>енергетичні</a:t>
            </a:r>
            <a:r>
              <a:rPr lang="ru-RU" dirty="0"/>
              <a:t> установки.</a:t>
            </a:r>
            <a:endParaRPr lang="uk-UA" dirty="0"/>
          </a:p>
        </p:txBody>
      </p:sp>
    </p:spTree>
    <p:extLst>
      <p:ext uri="{BB962C8B-B14F-4D97-AF65-F5344CB8AC3E}">
        <p14:creationId xmlns="" xmlns:p14="http://schemas.microsoft.com/office/powerpoint/2010/main" val="546582287"/>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2095" y="116632"/>
            <a:ext cx="9143080" cy="681337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sp>
        <p:nvSpPr>
          <p:cNvPr id="4" name="Скругленный прямоугольник 3"/>
          <p:cNvSpPr/>
          <p:nvPr/>
        </p:nvSpPr>
        <p:spPr>
          <a:xfrm>
            <a:off x="-6313" y="977355"/>
            <a:ext cx="9143080" cy="5645850"/>
          </a:xfrm>
          <a:prstGeom prst="roundRect">
            <a:avLst/>
          </a:prstGeom>
          <a:solidFill>
            <a:srgbClr val="92D050"/>
          </a:solidFill>
          <a:ln>
            <a:solidFill>
              <a:srgbClr val="00B050"/>
            </a:solid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nvGrpSpPr>
          <p:cNvPr id="24" name="Группа 23"/>
          <p:cNvGrpSpPr/>
          <p:nvPr/>
        </p:nvGrpSpPr>
        <p:grpSpPr>
          <a:xfrm>
            <a:off x="596846" y="2095398"/>
            <a:ext cx="4309257" cy="3737401"/>
            <a:chOff x="620981" y="1546722"/>
            <a:chExt cx="4309257" cy="3737401"/>
          </a:xfrm>
        </p:grpSpPr>
        <p:sp>
          <p:nvSpPr>
            <p:cNvPr id="2" name="Цилиндр 2"/>
            <p:cNvSpPr/>
            <p:nvPr/>
          </p:nvSpPr>
          <p:spPr>
            <a:xfrm>
              <a:off x="620981" y="1960805"/>
              <a:ext cx="2325960" cy="3323318"/>
            </a:xfrm>
            <a:custGeom>
              <a:avLst/>
              <a:gdLst>
                <a:gd name="connsiteX0" fmla="*/ 0 w 1584176"/>
                <a:gd name="connsiteY0" fmla="*/ 198022 h 2376264"/>
                <a:gd name="connsiteX1" fmla="*/ 792088 w 1584176"/>
                <a:gd name="connsiteY1" fmla="*/ 396044 h 2376264"/>
                <a:gd name="connsiteX2" fmla="*/ 1584176 w 1584176"/>
                <a:gd name="connsiteY2" fmla="*/ 198022 h 2376264"/>
                <a:gd name="connsiteX3" fmla="*/ 1584176 w 1584176"/>
                <a:gd name="connsiteY3" fmla="*/ 2178242 h 2376264"/>
                <a:gd name="connsiteX4" fmla="*/ 792088 w 1584176"/>
                <a:gd name="connsiteY4" fmla="*/ 2376264 h 2376264"/>
                <a:gd name="connsiteX5" fmla="*/ 0 w 1584176"/>
                <a:gd name="connsiteY5" fmla="*/ 2178242 h 2376264"/>
                <a:gd name="connsiteX6" fmla="*/ 0 w 1584176"/>
                <a:gd name="connsiteY6" fmla="*/ 198022 h 2376264"/>
                <a:gd name="connsiteX0" fmla="*/ 0 w 1584176"/>
                <a:gd name="connsiteY0" fmla="*/ 198022 h 2376264"/>
                <a:gd name="connsiteX1" fmla="*/ 792088 w 1584176"/>
                <a:gd name="connsiteY1" fmla="*/ 0 h 2376264"/>
                <a:gd name="connsiteX2" fmla="*/ 1584176 w 1584176"/>
                <a:gd name="connsiteY2" fmla="*/ 198022 h 2376264"/>
                <a:gd name="connsiteX3" fmla="*/ 792088 w 1584176"/>
                <a:gd name="connsiteY3" fmla="*/ 396044 h 2376264"/>
                <a:gd name="connsiteX4" fmla="*/ 0 w 1584176"/>
                <a:gd name="connsiteY4" fmla="*/ 198022 h 2376264"/>
                <a:gd name="connsiteX0" fmla="*/ 1584176 w 1584176"/>
                <a:gd name="connsiteY0" fmla="*/ 198022 h 2376264"/>
                <a:gd name="connsiteX1" fmla="*/ 792088 w 1584176"/>
                <a:gd name="connsiteY1" fmla="*/ 396044 h 2376264"/>
                <a:gd name="connsiteX2" fmla="*/ 0 w 1584176"/>
                <a:gd name="connsiteY2" fmla="*/ 198022 h 2376264"/>
                <a:gd name="connsiteX3" fmla="*/ 792088 w 1584176"/>
                <a:gd name="connsiteY3" fmla="*/ 0 h 2376264"/>
                <a:gd name="connsiteX4" fmla="*/ 1584176 w 1584176"/>
                <a:gd name="connsiteY4" fmla="*/ 198022 h 2376264"/>
                <a:gd name="connsiteX5" fmla="*/ 1584176 w 1584176"/>
                <a:gd name="connsiteY5" fmla="*/ 2178242 h 2376264"/>
                <a:gd name="connsiteX6" fmla="*/ 792088 w 1584176"/>
                <a:gd name="connsiteY6" fmla="*/ 2376264 h 2376264"/>
                <a:gd name="connsiteX7" fmla="*/ 0 w 1584176"/>
                <a:gd name="connsiteY7" fmla="*/ 2178242 h 2376264"/>
                <a:gd name="connsiteX8" fmla="*/ 0 w 1584176"/>
                <a:gd name="connsiteY8" fmla="*/ 198022 h 2376264"/>
                <a:gd name="connsiteX0" fmla="*/ 282011 w 1866187"/>
                <a:gd name="connsiteY0" fmla="*/ 198022 h 2376509"/>
                <a:gd name="connsiteX1" fmla="*/ 1074099 w 1866187"/>
                <a:gd name="connsiteY1" fmla="*/ 396044 h 2376509"/>
                <a:gd name="connsiteX2" fmla="*/ 1866187 w 1866187"/>
                <a:gd name="connsiteY2" fmla="*/ 198022 h 2376509"/>
                <a:gd name="connsiteX3" fmla="*/ 1866187 w 1866187"/>
                <a:gd name="connsiteY3" fmla="*/ 2178242 h 2376509"/>
                <a:gd name="connsiteX4" fmla="*/ 1074099 w 1866187"/>
                <a:gd name="connsiteY4" fmla="*/ 2376264 h 2376509"/>
                <a:gd name="connsiteX5" fmla="*/ 282011 w 1866187"/>
                <a:gd name="connsiteY5" fmla="*/ 2178242 h 2376509"/>
                <a:gd name="connsiteX6" fmla="*/ 282011 w 1866187"/>
                <a:gd name="connsiteY6" fmla="*/ 198022 h 2376509"/>
                <a:gd name="connsiteX0" fmla="*/ 282011 w 1866187"/>
                <a:gd name="connsiteY0" fmla="*/ 198022 h 2376509"/>
                <a:gd name="connsiteX1" fmla="*/ 1074099 w 1866187"/>
                <a:gd name="connsiteY1" fmla="*/ 0 h 2376509"/>
                <a:gd name="connsiteX2" fmla="*/ 1866187 w 1866187"/>
                <a:gd name="connsiteY2" fmla="*/ 198022 h 2376509"/>
                <a:gd name="connsiteX3" fmla="*/ 1074099 w 1866187"/>
                <a:gd name="connsiteY3" fmla="*/ 396044 h 2376509"/>
                <a:gd name="connsiteX4" fmla="*/ 282011 w 1866187"/>
                <a:gd name="connsiteY4" fmla="*/ 198022 h 2376509"/>
                <a:gd name="connsiteX0" fmla="*/ 1866187 w 1866187"/>
                <a:gd name="connsiteY0" fmla="*/ 198022 h 2376509"/>
                <a:gd name="connsiteX1" fmla="*/ 1074099 w 1866187"/>
                <a:gd name="connsiteY1" fmla="*/ 396044 h 2376509"/>
                <a:gd name="connsiteX2" fmla="*/ 282011 w 1866187"/>
                <a:gd name="connsiteY2" fmla="*/ 198022 h 2376509"/>
                <a:gd name="connsiteX3" fmla="*/ 1074099 w 1866187"/>
                <a:gd name="connsiteY3" fmla="*/ 0 h 2376509"/>
                <a:gd name="connsiteX4" fmla="*/ 1866187 w 1866187"/>
                <a:gd name="connsiteY4" fmla="*/ 198022 h 2376509"/>
                <a:gd name="connsiteX5" fmla="*/ 1866187 w 1866187"/>
                <a:gd name="connsiteY5" fmla="*/ 2178242 h 2376509"/>
                <a:gd name="connsiteX6" fmla="*/ 1074099 w 1866187"/>
                <a:gd name="connsiteY6" fmla="*/ 2376264 h 2376509"/>
                <a:gd name="connsiteX7" fmla="*/ 0 w 1866187"/>
                <a:gd name="connsiteY7" fmla="*/ 2144059 h 2376509"/>
                <a:gd name="connsiteX8" fmla="*/ 282011 w 1866187"/>
                <a:gd name="connsiteY8" fmla="*/ 198022 h 2376509"/>
                <a:gd name="connsiteX0" fmla="*/ 282011 w 2139653"/>
                <a:gd name="connsiteY0" fmla="*/ 198022 h 2376311"/>
                <a:gd name="connsiteX1" fmla="*/ 1074099 w 2139653"/>
                <a:gd name="connsiteY1" fmla="*/ 396044 h 2376311"/>
                <a:gd name="connsiteX2" fmla="*/ 1866187 w 2139653"/>
                <a:gd name="connsiteY2" fmla="*/ 198022 h 2376311"/>
                <a:gd name="connsiteX3" fmla="*/ 1866187 w 2139653"/>
                <a:gd name="connsiteY3" fmla="*/ 2178242 h 2376311"/>
                <a:gd name="connsiteX4" fmla="*/ 1074099 w 2139653"/>
                <a:gd name="connsiteY4" fmla="*/ 2376264 h 2376311"/>
                <a:gd name="connsiteX5" fmla="*/ 282011 w 2139653"/>
                <a:gd name="connsiteY5" fmla="*/ 2178242 h 2376311"/>
                <a:gd name="connsiteX6" fmla="*/ 282011 w 2139653"/>
                <a:gd name="connsiteY6" fmla="*/ 198022 h 2376311"/>
                <a:gd name="connsiteX0" fmla="*/ 282011 w 2139653"/>
                <a:gd name="connsiteY0" fmla="*/ 198022 h 2376311"/>
                <a:gd name="connsiteX1" fmla="*/ 1074099 w 2139653"/>
                <a:gd name="connsiteY1" fmla="*/ 0 h 2376311"/>
                <a:gd name="connsiteX2" fmla="*/ 1866187 w 2139653"/>
                <a:gd name="connsiteY2" fmla="*/ 198022 h 2376311"/>
                <a:gd name="connsiteX3" fmla="*/ 1074099 w 2139653"/>
                <a:gd name="connsiteY3" fmla="*/ 396044 h 2376311"/>
                <a:gd name="connsiteX4" fmla="*/ 282011 w 2139653"/>
                <a:gd name="connsiteY4" fmla="*/ 198022 h 2376311"/>
                <a:gd name="connsiteX0" fmla="*/ 1866187 w 2139653"/>
                <a:gd name="connsiteY0" fmla="*/ 198022 h 2376311"/>
                <a:gd name="connsiteX1" fmla="*/ 1074099 w 2139653"/>
                <a:gd name="connsiteY1" fmla="*/ 396044 h 2376311"/>
                <a:gd name="connsiteX2" fmla="*/ 282011 w 2139653"/>
                <a:gd name="connsiteY2" fmla="*/ 198022 h 2376311"/>
                <a:gd name="connsiteX3" fmla="*/ 1074099 w 2139653"/>
                <a:gd name="connsiteY3" fmla="*/ 0 h 2376311"/>
                <a:gd name="connsiteX4" fmla="*/ 1866187 w 2139653"/>
                <a:gd name="connsiteY4" fmla="*/ 198022 h 2376311"/>
                <a:gd name="connsiteX5" fmla="*/ 2139653 w 2139653"/>
                <a:gd name="connsiteY5" fmla="*/ 2126967 h 2376311"/>
                <a:gd name="connsiteX6" fmla="*/ 1074099 w 2139653"/>
                <a:gd name="connsiteY6" fmla="*/ 2376264 h 2376311"/>
                <a:gd name="connsiteX7" fmla="*/ 0 w 2139653"/>
                <a:gd name="connsiteY7" fmla="*/ 2144059 h 2376311"/>
                <a:gd name="connsiteX8" fmla="*/ 282011 w 2139653"/>
                <a:gd name="connsiteY8" fmla="*/ 198022 h 2376311"/>
                <a:gd name="connsiteX0" fmla="*/ 282011 w 2139653"/>
                <a:gd name="connsiteY0" fmla="*/ 198022 h 2376311"/>
                <a:gd name="connsiteX1" fmla="*/ 1074099 w 2139653"/>
                <a:gd name="connsiteY1" fmla="*/ 396044 h 2376311"/>
                <a:gd name="connsiteX2" fmla="*/ 1866187 w 2139653"/>
                <a:gd name="connsiteY2" fmla="*/ 198022 h 2376311"/>
                <a:gd name="connsiteX3" fmla="*/ 1866187 w 2139653"/>
                <a:gd name="connsiteY3" fmla="*/ 2178242 h 2376311"/>
                <a:gd name="connsiteX4" fmla="*/ 1074099 w 2139653"/>
                <a:gd name="connsiteY4" fmla="*/ 2376264 h 2376311"/>
                <a:gd name="connsiteX5" fmla="*/ 8546 w 2139653"/>
                <a:gd name="connsiteY5" fmla="*/ 2135513 h 2376311"/>
                <a:gd name="connsiteX6" fmla="*/ 282011 w 2139653"/>
                <a:gd name="connsiteY6" fmla="*/ 198022 h 2376311"/>
                <a:gd name="connsiteX0" fmla="*/ 282011 w 2139653"/>
                <a:gd name="connsiteY0" fmla="*/ 198022 h 2376311"/>
                <a:gd name="connsiteX1" fmla="*/ 1074099 w 2139653"/>
                <a:gd name="connsiteY1" fmla="*/ 0 h 2376311"/>
                <a:gd name="connsiteX2" fmla="*/ 1866187 w 2139653"/>
                <a:gd name="connsiteY2" fmla="*/ 198022 h 2376311"/>
                <a:gd name="connsiteX3" fmla="*/ 1074099 w 2139653"/>
                <a:gd name="connsiteY3" fmla="*/ 396044 h 2376311"/>
                <a:gd name="connsiteX4" fmla="*/ 282011 w 2139653"/>
                <a:gd name="connsiteY4" fmla="*/ 198022 h 2376311"/>
                <a:gd name="connsiteX0" fmla="*/ 1866187 w 2139653"/>
                <a:gd name="connsiteY0" fmla="*/ 198022 h 2376311"/>
                <a:gd name="connsiteX1" fmla="*/ 1074099 w 2139653"/>
                <a:gd name="connsiteY1" fmla="*/ 396044 h 2376311"/>
                <a:gd name="connsiteX2" fmla="*/ 282011 w 2139653"/>
                <a:gd name="connsiteY2" fmla="*/ 198022 h 2376311"/>
                <a:gd name="connsiteX3" fmla="*/ 1074099 w 2139653"/>
                <a:gd name="connsiteY3" fmla="*/ 0 h 2376311"/>
                <a:gd name="connsiteX4" fmla="*/ 1866187 w 2139653"/>
                <a:gd name="connsiteY4" fmla="*/ 198022 h 2376311"/>
                <a:gd name="connsiteX5" fmla="*/ 2139653 w 2139653"/>
                <a:gd name="connsiteY5" fmla="*/ 2126967 h 2376311"/>
                <a:gd name="connsiteX6" fmla="*/ 1074099 w 2139653"/>
                <a:gd name="connsiteY6" fmla="*/ 2376264 h 2376311"/>
                <a:gd name="connsiteX7" fmla="*/ 0 w 2139653"/>
                <a:gd name="connsiteY7" fmla="*/ 2144059 h 2376311"/>
                <a:gd name="connsiteX8" fmla="*/ 282011 w 2139653"/>
                <a:gd name="connsiteY8" fmla="*/ 198022 h 2376311"/>
                <a:gd name="connsiteX0" fmla="*/ 282011 w 2139653"/>
                <a:gd name="connsiteY0" fmla="*/ 198022 h 2376311"/>
                <a:gd name="connsiteX1" fmla="*/ 1074099 w 2139653"/>
                <a:gd name="connsiteY1" fmla="*/ 396044 h 2376311"/>
                <a:gd name="connsiteX2" fmla="*/ 1866187 w 2139653"/>
                <a:gd name="connsiteY2" fmla="*/ 198022 h 2376311"/>
                <a:gd name="connsiteX3" fmla="*/ 1866187 w 2139653"/>
                <a:gd name="connsiteY3" fmla="*/ 2178242 h 2376311"/>
                <a:gd name="connsiteX4" fmla="*/ 1074099 w 2139653"/>
                <a:gd name="connsiteY4" fmla="*/ 2376264 h 2376311"/>
                <a:gd name="connsiteX5" fmla="*/ 8546 w 2139653"/>
                <a:gd name="connsiteY5" fmla="*/ 2135513 h 2376311"/>
                <a:gd name="connsiteX6" fmla="*/ 282011 w 2139653"/>
                <a:gd name="connsiteY6" fmla="*/ 198022 h 2376311"/>
                <a:gd name="connsiteX0" fmla="*/ 282011 w 2139653"/>
                <a:gd name="connsiteY0" fmla="*/ 198022 h 2376311"/>
                <a:gd name="connsiteX1" fmla="*/ 1074099 w 2139653"/>
                <a:gd name="connsiteY1" fmla="*/ 0 h 2376311"/>
                <a:gd name="connsiteX2" fmla="*/ 1866187 w 2139653"/>
                <a:gd name="connsiteY2" fmla="*/ 198022 h 2376311"/>
                <a:gd name="connsiteX3" fmla="*/ 1074099 w 2139653"/>
                <a:gd name="connsiteY3" fmla="*/ 396044 h 2376311"/>
                <a:gd name="connsiteX4" fmla="*/ 282011 w 2139653"/>
                <a:gd name="connsiteY4" fmla="*/ 198022 h 2376311"/>
                <a:gd name="connsiteX0" fmla="*/ 1866187 w 2139653"/>
                <a:gd name="connsiteY0" fmla="*/ 198022 h 2376311"/>
                <a:gd name="connsiteX1" fmla="*/ 1074099 w 2139653"/>
                <a:gd name="connsiteY1" fmla="*/ 396044 h 2376311"/>
                <a:gd name="connsiteX2" fmla="*/ 282011 w 2139653"/>
                <a:gd name="connsiteY2" fmla="*/ 198022 h 2376311"/>
                <a:gd name="connsiteX3" fmla="*/ 1074099 w 2139653"/>
                <a:gd name="connsiteY3" fmla="*/ 0 h 2376311"/>
                <a:gd name="connsiteX4" fmla="*/ 1866187 w 2139653"/>
                <a:gd name="connsiteY4" fmla="*/ 198022 h 2376311"/>
                <a:gd name="connsiteX5" fmla="*/ 2139653 w 2139653"/>
                <a:gd name="connsiteY5" fmla="*/ 2126967 h 2376311"/>
                <a:gd name="connsiteX6" fmla="*/ 1074099 w 2139653"/>
                <a:gd name="connsiteY6" fmla="*/ 2376264 h 2376311"/>
                <a:gd name="connsiteX7" fmla="*/ 0 w 2139653"/>
                <a:gd name="connsiteY7" fmla="*/ 2144059 h 2376311"/>
                <a:gd name="connsiteX8" fmla="*/ 282011 w 2139653"/>
                <a:gd name="connsiteY8" fmla="*/ 198022 h 2376311"/>
                <a:gd name="connsiteX0" fmla="*/ 307648 w 2165290"/>
                <a:gd name="connsiteY0" fmla="*/ 198022 h 2382974"/>
                <a:gd name="connsiteX1" fmla="*/ 1099736 w 2165290"/>
                <a:gd name="connsiteY1" fmla="*/ 396044 h 2382974"/>
                <a:gd name="connsiteX2" fmla="*/ 1891824 w 2165290"/>
                <a:gd name="connsiteY2" fmla="*/ 198022 h 2382974"/>
                <a:gd name="connsiteX3" fmla="*/ 1891824 w 2165290"/>
                <a:gd name="connsiteY3" fmla="*/ 2178242 h 2382974"/>
                <a:gd name="connsiteX4" fmla="*/ 1099736 w 2165290"/>
                <a:gd name="connsiteY4" fmla="*/ 2376264 h 2382974"/>
                <a:gd name="connsiteX5" fmla="*/ 34183 w 2165290"/>
                <a:gd name="connsiteY5" fmla="*/ 2135513 h 2382974"/>
                <a:gd name="connsiteX6" fmla="*/ 307648 w 2165290"/>
                <a:gd name="connsiteY6" fmla="*/ 198022 h 2382974"/>
                <a:gd name="connsiteX0" fmla="*/ 307648 w 2165290"/>
                <a:gd name="connsiteY0" fmla="*/ 198022 h 2382974"/>
                <a:gd name="connsiteX1" fmla="*/ 1099736 w 2165290"/>
                <a:gd name="connsiteY1" fmla="*/ 0 h 2382974"/>
                <a:gd name="connsiteX2" fmla="*/ 1891824 w 2165290"/>
                <a:gd name="connsiteY2" fmla="*/ 198022 h 2382974"/>
                <a:gd name="connsiteX3" fmla="*/ 1099736 w 2165290"/>
                <a:gd name="connsiteY3" fmla="*/ 396044 h 2382974"/>
                <a:gd name="connsiteX4" fmla="*/ 307648 w 2165290"/>
                <a:gd name="connsiteY4" fmla="*/ 198022 h 2382974"/>
                <a:gd name="connsiteX0" fmla="*/ 1891824 w 2165290"/>
                <a:gd name="connsiteY0" fmla="*/ 198022 h 2382974"/>
                <a:gd name="connsiteX1" fmla="*/ 1099736 w 2165290"/>
                <a:gd name="connsiteY1" fmla="*/ 396044 h 2382974"/>
                <a:gd name="connsiteX2" fmla="*/ 307648 w 2165290"/>
                <a:gd name="connsiteY2" fmla="*/ 198022 h 2382974"/>
                <a:gd name="connsiteX3" fmla="*/ 1099736 w 2165290"/>
                <a:gd name="connsiteY3" fmla="*/ 0 h 2382974"/>
                <a:gd name="connsiteX4" fmla="*/ 1891824 w 2165290"/>
                <a:gd name="connsiteY4" fmla="*/ 198022 h 2382974"/>
                <a:gd name="connsiteX5" fmla="*/ 2165290 w 2165290"/>
                <a:gd name="connsiteY5" fmla="*/ 2126967 h 2382974"/>
                <a:gd name="connsiteX6" fmla="*/ 1099736 w 2165290"/>
                <a:gd name="connsiteY6" fmla="*/ 2376264 h 2382974"/>
                <a:gd name="connsiteX7" fmla="*/ 0 w 2165290"/>
                <a:gd name="connsiteY7" fmla="*/ 1862048 h 2382974"/>
                <a:gd name="connsiteX8" fmla="*/ 307648 w 2165290"/>
                <a:gd name="connsiteY8" fmla="*/ 198022 h 2382974"/>
                <a:gd name="connsiteX0" fmla="*/ 299103 w 2156745"/>
                <a:gd name="connsiteY0" fmla="*/ 198022 h 2376264"/>
                <a:gd name="connsiteX1" fmla="*/ 1091191 w 2156745"/>
                <a:gd name="connsiteY1" fmla="*/ 396044 h 2376264"/>
                <a:gd name="connsiteX2" fmla="*/ 1883279 w 2156745"/>
                <a:gd name="connsiteY2" fmla="*/ 198022 h 2376264"/>
                <a:gd name="connsiteX3" fmla="*/ 1883279 w 2156745"/>
                <a:gd name="connsiteY3" fmla="*/ 2178242 h 2376264"/>
                <a:gd name="connsiteX4" fmla="*/ 1091191 w 2156745"/>
                <a:gd name="connsiteY4" fmla="*/ 2376264 h 2376264"/>
                <a:gd name="connsiteX5" fmla="*/ 25638 w 2156745"/>
                <a:gd name="connsiteY5" fmla="*/ 2135513 h 2376264"/>
                <a:gd name="connsiteX6" fmla="*/ 299103 w 2156745"/>
                <a:gd name="connsiteY6" fmla="*/ 198022 h 2376264"/>
                <a:gd name="connsiteX0" fmla="*/ 299103 w 2156745"/>
                <a:gd name="connsiteY0" fmla="*/ 198022 h 2376264"/>
                <a:gd name="connsiteX1" fmla="*/ 1091191 w 2156745"/>
                <a:gd name="connsiteY1" fmla="*/ 0 h 2376264"/>
                <a:gd name="connsiteX2" fmla="*/ 1883279 w 2156745"/>
                <a:gd name="connsiteY2" fmla="*/ 198022 h 2376264"/>
                <a:gd name="connsiteX3" fmla="*/ 1091191 w 2156745"/>
                <a:gd name="connsiteY3" fmla="*/ 396044 h 2376264"/>
                <a:gd name="connsiteX4" fmla="*/ 299103 w 2156745"/>
                <a:gd name="connsiteY4" fmla="*/ 198022 h 2376264"/>
                <a:gd name="connsiteX0" fmla="*/ 1883279 w 2156745"/>
                <a:gd name="connsiteY0" fmla="*/ 198022 h 2376264"/>
                <a:gd name="connsiteX1" fmla="*/ 1091191 w 2156745"/>
                <a:gd name="connsiteY1" fmla="*/ 396044 h 2376264"/>
                <a:gd name="connsiteX2" fmla="*/ 299103 w 2156745"/>
                <a:gd name="connsiteY2" fmla="*/ 198022 h 2376264"/>
                <a:gd name="connsiteX3" fmla="*/ 1091191 w 2156745"/>
                <a:gd name="connsiteY3" fmla="*/ 0 h 2376264"/>
                <a:gd name="connsiteX4" fmla="*/ 1883279 w 2156745"/>
                <a:gd name="connsiteY4" fmla="*/ 198022 h 2376264"/>
                <a:gd name="connsiteX5" fmla="*/ 2156745 w 2156745"/>
                <a:gd name="connsiteY5" fmla="*/ 2126967 h 2376264"/>
                <a:gd name="connsiteX6" fmla="*/ 1091191 w 2156745"/>
                <a:gd name="connsiteY6" fmla="*/ 2376264 h 2376264"/>
                <a:gd name="connsiteX7" fmla="*/ 0 w 2156745"/>
                <a:gd name="connsiteY7" fmla="*/ 2126968 h 2376264"/>
                <a:gd name="connsiteX8" fmla="*/ 299103 w 2156745"/>
                <a:gd name="connsiteY8" fmla="*/ 198022 h 2376264"/>
                <a:gd name="connsiteX0" fmla="*/ 299103 w 2165290"/>
                <a:gd name="connsiteY0" fmla="*/ 198022 h 2376264"/>
                <a:gd name="connsiteX1" fmla="*/ 1091191 w 2165290"/>
                <a:gd name="connsiteY1" fmla="*/ 396044 h 2376264"/>
                <a:gd name="connsiteX2" fmla="*/ 1883279 w 2165290"/>
                <a:gd name="connsiteY2" fmla="*/ 198022 h 2376264"/>
                <a:gd name="connsiteX3" fmla="*/ 2165290 w 2165290"/>
                <a:gd name="connsiteY3" fmla="*/ 2152604 h 2376264"/>
                <a:gd name="connsiteX4" fmla="*/ 1091191 w 2165290"/>
                <a:gd name="connsiteY4" fmla="*/ 2376264 h 2376264"/>
                <a:gd name="connsiteX5" fmla="*/ 25638 w 2165290"/>
                <a:gd name="connsiteY5" fmla="*/ 2135513 h 2376264"/>
                <a:gd name="connsiteX6" fmla="*/ 299103 w 2165290"/>
                <a:gd name="connsiteY6" fmla="*/ 198022 h 2376264"/>
                <a:gd name="connsiteX0" fmla="*/ 299103 w 2165290"/>
                <a:gd name="connsiteY0" fmla="*/ 198022 h 2376264"/>
                <a:gd name="connsiteX1" fmla="*/ 1091191 w 2165290"/>
                <a:gd name="connsiteY1" fmla="*/ 0 h 2376264"/>
                <a:gd name="connsiteX2" fmla="*/ 1883279 w 2165290"/>
                <a:gd name="connsiteY2" fmla="*/ 198022 h 2376264"/>
                <a:gd name="connsiteX3" fmla="*/ 1091191 w 2165290"/>
                <a:gd name="connsiteY3" fmla="*/ 396044 h 2376264"/>
                <a:gd name="connsiteX4" fmla="*/ 299103 w 2165290"/>
                <a:gd name="connsiteY4" fmla="*/ 198022 h 2376264"/>
                <a:gd name="connsiteX0" fmla="*/ 1883279 w 2165290"/>
                <a:gd name="connsiteY0" fmla="*/ 198022 h 2376264"/>
                <a:gd name="connsiteX1" fmla="*/ 1091191 w 2165290"/>
                <a:gd name="connsiteY1" fmla="*/ 396044 h 2376264"/>
                <a:gd name="connsiteX2" fmla="*/ 299103 w 2165290"/>
                <a:gd name="connsiteY2" fmla="*/ 198022 h 2376264"/>
                <a:gd name="connsiteX3" fmla="*/ 1091191 w 2165290"/>
                <a:gd name="connsiteY3" fmla="*/ 0 h 2376264"/>
                <a:gd name="connsiteX4" fmla="*/ 1883279 w 2165290"/>
                <a:gd name="connsiteY4" fmla="*/ 198022 h 2376264"/>
                <a:gd name="connsiteX5" fmla="*/ 2156745 w 2165290"/>
                <a:gd name="connsiteY5" fmla="*/ 2126967 h 2376264"/>
                <a:gd name="connsiteX6" fmla="*/ 1091191 w 2165290"/>
                <a:gd name="connsiteY6" fmla="*/ 2376264 h 2376264"/>
                <a:gd name="connsiteX7" fmla="*/ 0 w 2165290"/>
                <a:gd name="connsiteY7" fmla="*/ 2126968 h 2376264"/>
                <a:gd name="connsiteX8" fmla="*/ 299103 w 2165290"/>
                <a:gd name="connsiteY8" fmla="*/ 198022 h 2376264"/>
                <a:gd name="connsiteX0" fmla="*/ 299103 w 2165290"/>
                <a:gd name="connsiteY0" fmla="*/ 198022 h 2376264"/>
                <a:gd name="connsiteX1" fmla="*/ 1091191 w 2165290"/>
                <a:gd name="connsiteY1" fmla="*/ 396044 h 2376264"/>
                <a:gd name="connsiteX2" fmla="*/ 1883279 w 2165290"/>
                <a:gd name="connsiteY2" fmla="*/ 198022 h 2376264"/>
                <a:gd name="connsiteX3" fmla="*/ 2165290 w 2165290"/>
                <a:gd name="connsiteY3" fmla="*/ 2152604 h 2376264"/>
                <a:gd name="connsiteX4" fmla="*/ 1091191 w 2165290"/>
                <a:gd name="connsiteY4" fmla="*/ 2376264 h 2376264"/>
                <a:gd name="connsiteX5" fmla="*/ 25638 w 2165290"/>
                <a:gd name="connsiteY5" fmla="*/ 2135513 h 2376264"/>
                <a:gd name="connsiteX6" fmla="*/ 299103 w 2165290"/>
                <a:gd name="connsiteY6" fmla="*/ 198022 h 2376264"/>
                <a:gd name="connsiteX0" fmla="*/ 299103 w 2165290"/>
                <a:gd name="connsiteY0" fmla="*/ 198022 h 2376264"/>
                <a:gd name="connsiteX1" fmla="*/ 1091191 w 2165290"/>
                <a:gd name="connsiteY1" fmla="*/ 0 h 2376264"/>
                <a:gd name="connsiteX2" fmla="*/ 1883279 w 2165290"/>
                <a:gd name="connsiteY2" fmla="*/ 198022 h 2376264"/>
                <a:gd name="connsiteX3" fmla="*/ 1091191 w 2165290"/>
                <a:gd name="connsiteY3" fmla="*/ 396044 h 2376264"/>
                <a:gd name="connsiteX4" fmla="*/ 299103 w 2165290"/>
                <a:gd name="connsiteY4" fmla="*/ 198022 h 2376264"/>
                <a:gd name="connsiteX0" fmla="*/ 1883279 w 2165290"/>
                <a:gd name="connsiteY0" fmla="*/ 198022 h 2376264"/>
                <a:gd name="connsiteX1" fmla="*/ 1091191 w 2165290"/>
                <a:gd name="connsiteY1" fmla="*/ 396044 h 2376264"/>
                <a:gd name="connsiteX2" fmla="*/ 299103 w 2165290"/>
                <a:gd name="connsiteY2" fmla="*/ 198022 h 2376264"/>
                <a:gd name="connsiteX3" fmla="*/ 1091191 w 2165290"/>
                <a:gd name="connsiteY3" fmla="*/ 0 h 2376264"/>
                <a:gd name="connsiteX4" fmla="*/ 1883279 w 2165290"/>
                <a:gd name="connsiteY4" fmla="*/ 198022 h 2376264"/>
                <a:gd name="connsiteX5" fmla="*/ 2156745 w 2165290"/>
                <a:gd name="connsiteY5" fmla="*/ 2126967 h 2376264"/>
                <a:gd name="connsiteX6" fmla="*/ 1091191 w 2165290"/>
                <a:gd name="connsiteY6" fmla="*/ 2376264 h 2376264"/>
                <a:gd name="connsiteX7" fmla="*/ 0 w 2165290"/>
                <a:gd name="connsiteY7" fmla="*/ 2126968 h 2376264"/>
                <a:gd name="connsiteX8" fmla="*/ 299103 w 2165290"/>
                <a:gd name="connsiteY8" fmla="*/ 198022 h 2376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5290" h="2376264" stroke="0" extrusionOk="0">
                  <a:moveTo>
                    <a:pt x="299103" y="198022"/>
                  </a:moveTo>
                  <a:cubicBezTo>
                    <a:pt x="299103" y="307387"/>
                    <a:pt x="653733" y="396044"/>
                    <a:pt x="1091191" y="396044"/>
                  </a:cubicBezTo>
                  <a:cubicBezTo>
                    <a:pt x="1528649" y="396044"/>
                    <a:pt x="1883279" y="307387"/>
                    <a:pt x="1883279" y="198022"/>
                  </a:cubicBezTo>
                  <a:cubicBezTo>
                    <a:pt x="1977283" y="849549"/>
                    <a:pt x="1985828" y="1518168"/>
                    <a:pt x="2165290" y="2152604"/>
                  </a:cubicBezTo>
                  <a:cubicBezTo>
                    <a:pt x="2165290" y="2261969"/>
                    <a:pt x="1528649" y="2376264"/>
                    <a:pt x="1091191" y="2376264"/>
                  </a:cubicBezTo>
                  <a:cubicBezTo>
                    <a:pt x="653733" y="2376264"/>
                    <a:pt x="25638" y="2244878"/>
                    <a:pt x="25638" y="2135513"/>
                  </a:cubicBezTo>
                  <a:cubicBezTo>
                    <a:pt x="56973" y="1549503"/>
                    <a:pt x="207948" y="843852"/>
                    <a:pt x="299103" y="198022"/>
                  </a:cubicBezTo>
                  <a:close/>
                </a:path>
                <a:path w="2165290" h="2376264" fill="lighten" stroke="0" extrusionOk="0">
                  <a:moveTo>
                    <a:pt x="299103" y="198022"/>
                  </a:moveTo>
                  <a:cubicBezTo>
                    <a:pt x="299103" y="88657"/>
                    <a:pt x="653733" y="0"/>
                    <a:pt x="1091191" y="0"/>
                  </a:cubicBezTo>
                  <a:cubicBezTo>
                    <a:pt x="1528649" y="0"/>
                    <a:pt x="1883279" y="88657"/>
                    <a:pt x="1883279" y="198022"/>
                  </a:cubicBezTo>
                  <a:cubicBezTo>
                    <a:pt x="1883279" y="307387"/>
                    <a:pt x="1528649" y="396044"/>
                    <a:pt x="1091191" y="396044"/>
                  </a:cubicBezTo>
                  <a:cubicBezTo>
                    <a:pt x="653733" y="396044"/>
                    <a:pt x="299103" y="307387"/>
                    <a:pt x="299103" y="198022"/>
                  </a:cubicBezTo>
                  <a:close/>
                </a:path>
                <a:path w="2165290" h="2376264" fill="none" extrusionOk="0">
                  <a:moveTo>
                    <a:pt x="1883279" y="198022"/>
                  </a:moveTo>
                  <a:cubicBezTo>
                    <a:pt x="1883279" y="307387"/>
                    <a:pt x="1528649" y="396044"/>
                    <a:pt x="1091191" y="396044"/>
                  </a:cubicBezTo>
                  <a:cubicBezTo>
                    <a:pt x="653733" y="396044"/>
                    <a:pt x="299103" y="307387"/>
                    <a:pt x="299103" y="198022"/>
                  </a:cubicBezTo>
                  <a:cubicBezTo>
                    <a:pt x="299103" y="88657"/>
                    <a:pt x="653733" y="0"/>
                    <a:pt x="1091191" y="0"/>
                  </a:cubicBezTo>
                  <a:cubicBezTo>
                    <a:pt x="1528649" y="0"/>
                    <a:pt x="1883279" y="88657"/>
                    <a:pt x="1883279" y="198022"/>
                  </a:cubicBezTo>
                  <a:lnTo>
                    <a:pt x="2156745" y="2126967"/>
                  </a:lnTo>
                  <a:cubicBezTo>
                    <a:pt x="2156745" y="2236332"/>
                    <a:pt x="1450648" y="2376264"/>
                    <a:pt x="1091191" y="2376264"/>
                  </a:cubicBezTo>
                  <a:cubicBezTo>
                    <a:pt x="731734" y="2376264"/>
                    <a:pt x="0" y="2236333"/>
                    <a:pt x="0" y="2126968"/>
                  </a:cubicBezTo>
                  <a:cubicBezTo>
                    <a:pt x="0" y="1466895"/>
                    <a:pt x="299103" y="858095"/>
                    <a:pt x="299103" y="198022"/>
                  </a:cubicBezTo>
                </a:path>
              </a:pathLst>
            </a:cu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a:p>
          </p:txBody>
        </p:sp>
        <p:sp>
          <p:nvSpPr>
            <p:cNvPr id="20" name="Блок-схема: задержка 19"/>
            <p:cNvSpPr/>
            <p:nvPr/>
          </p:nvSpPr>
          <p:spPr>
            <a:xfrm rot="16200000">
              <a:off x="2728877" y="1978770"/>
              <a:ext cx="1728192" cy="864096"/>
            </a:xfrm>
            <a:prstGeom prst="flowChartDelay">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uk-UA"/>
            </a:p>
          </p:txBody>
        </p:sp>
        <p:sp>
          <p:nvSpPr>
            <p:cNvPr id="23" name="Цилиндр 22"/>
            <p:cNvSpPr/>
            <p:nvPr/>
          </p:nvSpPr>
          <p:spPr>
            <a:xfrm>
              <a:off x="3829784" y="3035835"/>
              <a:ext cx="1100454" cy="1862138"/>
            </a:xfrm>
            <a:prstGeom prst="can">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uk-UA"/>
            </a:p>
          </p:txBody>
        </p:sp>
      </p:grpSp>
      <p:grpSp>
        <p:nvGrpSpPr>
          <p:cNvPr id="11" name="Группа 10"/>
          <p:cNvGrpSpPr/>
          <p:nvPr/>
        </p:nvGrpSpPr>
        <p:grpSpPr>
          <a:xfrm>
            <a:off x="722396" y="3127830"/>
            <a:ext cx="1562816" cy="2363090"/>
            <a:chOff x="666907" y="3110066"/>
            <a:chExt cx="1562816" cy="2363090"/>
          </a:xfrm>
        </p:grpSpPr>
        <p:sp>
          <p:nvSpPr>
            <p:cNvPr id="5" name="Капля 4"/>
            <p:cNvSpPr/>
            <p:nvPr/>
          </p:nvSpPr>
          <p:spPr>
            <a:xfrm rot="20440968">
              <a:off x="666907" y="4257406"/>
              <a:ext cx="940158" cy="1215750"/>
            </a:xfrm>
            <a:prstGeom prst="teardrop">
              <a:avLst>
                <a:gd name="adj" fmla="val 136180"/>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uk-UA"/>
            </a:p>
          </p:txBody>
        </p:sp>
        <p:sp>
          <p:nvSpPr>
            <p:cNvPr id="7" name="Цилиндр 6"/>
            <p:cNvSpPr/>
            <p:nvPr/>
          </p:nvSpPr>
          <p:spPr>
            <a:xfrm>
              <a:off x="1599211" y="3110066"/>
              <a:ext cx="211706" cy="864096"/>
            </a:xfrm>
            <a:prstGeom prst="can">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uk-UA"/>
            </a:p>
          </p:txBody>
        </p:sp>
        <p:sp>
          <p:nvSpPr>
            <p:cNvPr id="8" name="Овал 7"/>
            <p:cNvSpPr/>
            <p:nvPr/>
          </p:nvSpPr>
          <p:spPr>
            <a:xfrm>
              <a:off x="1656941" y="4869160"/>
              <a:ext cx="555185" cy="576064"/>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uk-UA"/>
            </a:p>
          </p:txBody>
        </p:sp>
        <p:sp>
          <p:nvSpPr>
            <p:cNvPr id="9" name="Стрелка углом 8"/>
            <p:cNvSpPr/>
            <p:nvPr/>
          </p:nvSpPr>
          <p:spPr>
            <a:xfrm rot="5400000">
              <a:off x="1276626" y="3999609"/>
              <a:ext cx="1080120" cy="826075"/>
            </a:xfrm>
            <a:prstGeom prst="bentArrow">
              <a:avLst>
                <a:gd name="adj1" fmla="val 19311"/>
                <a:gd name="adj2" fmla="val 25000"/>
                <a:gd name="adj3" fmla="val 0"/>
                <a:gd name="adj4" fmla="val 84656"/>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uk-UA">
                <a:solidFill>
                  <a:schemeClr val="tx1"/>
                </a:solidFill>
              </a:endParaRPr>
            </a:p>
          </p:txBody>
        </p:sp>
        <p:sp>
          <p:nvSpPr>
            <p:cNvPr id="10" name="Цилиндр 9"/>
            <p:cNvSpPr/>
            <p:nvPr/>
          </p:nvSpPr>
          <p:spPr>
            <a:xfrm rot="5400000">
              <a:off x="1491199" y="4833156"/>
              <a:ext cx="216024" cy="648072"/>
            </a:xfrm>
            <a:prstGeom prst="can">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uk-UA"/>
            </a:p>
          </p:txBody>
        </p:sp>
      </p:grpSp>
      <p:grpSp>
        <p:nvGrpSpPr>
          <p:cNvPr id="22" name="Группа 21"/>
          <p:cNvGrpSpPr/>
          <p:nvPr/>
        </p:nvGrpSpPr>
        <p:grpSpPr>
          <a:xfrm>
            <a:off x="1550662" y="2372869"/>
            <a:ext cx="4900447" cy="2918150"/>
            <a:chOff x="1931962" y="1838680"/>
            <a:chExt cx="4900447" cy="2918150"/>
          </a:xfrm>
        </p:grpSpPr>
        <p:grpSp>
          <p:nvGrpSpPr>
            <p:cNvPr id="19" name="Группа 18"/>
            <p:cNvGrpSpPr/>
            <p:nvPr/>
          </p:nvGrpSpPr>
          <p:grpSpPr>
            <a:xfrm>
              <a:off x="1931962" y="1838680"/>
              <a:ext cx="4900447" cy="2918150"/>
              <a:chOff x="1578797" y="2260048"/>
              <a:chExt cx="4900447" cy="2918150"/>
            </a:xfrm>
          </p:grpSpPr>
          <p:sp>
            <p:nvSpPr>
              <p:cNvPr id="6" name="Капля 5"/>
              <p:cNvSpPr/>
              <p:nvPr/>
            </p:nvSpPr>
            <p:spPr>
              <a:xfrm rot="10962882" flipH="1">
                <a:off x="1835398" y="3678386"/>
                <a:ext cx="603359" cy="1029225"/>
              </a:xfrm>
              <a:prstGeom prst="teardrop">
                <a:avLst>
                  <a:gd name="adj" fmla="val 125110"/>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sp>
            <p:nvSpPr>
              <p:cNvPr id="12" name="Цилиндр 11"/>
              <p:cNvSpPr/>
              <p:nvPr/>
            </p:nvSpPr>
            <p:spPr>
              <a:xfrm rot="16200000" flipH="1">
                <a:off x="2839844" y="4347256"/>
                <a:ext cx="162398" cy="916501"/>
              </a:xfrm>
              <a:prstGeom prst="can">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3" name="Капля 12"/>
              <p:cNvSpPr/>
              <p:nvPr/>
            </p:nvSpPr>
            <p:spPr>
              <a:xfrm rot="15675832">
                <a:off x="3259966" y="4653137"/>
                <a:ext cx="504056" cy="546066"/>
              </a:xfrm>
              <a:prstGeom prst="teardrop">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uk-UA"/>
              </a:p>
            </p:txBody>
          </p:sp>
          <p:sp>
            <p:nvSpPr>
              <p:cNvPr id="14" name="Цилиндр 13"/>
              <p:cNvSpPr/>
              <p:nvPr/>
            </p:nvSpPr>
            <p:spPr>
              <a:xfrm>
                <a:off x="3950169" y="3806584"/>
                <a:ext cx="792088" cy="1325522"/>
              </a:xfrm>
              <a:prstGeom prst="can">
                <a:avLst>
                  <a:gd name="adj" fmla="val 13132"/>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5" name="Цилиндр 14"/>
              <p:cNvSpPr/>
              <p:nvPr/>
            </p:nvSpPr>
            <p:spPr>
              <a:xfrm rot="5400000">
                <a:off x="3712127" y="4764152"/>
                <a:ext cx="216024" cy="324036"/>
              </a:xfrm>
              <a:prstGeom prst="can">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uk-UA"/>
              </a:p>
            </p:txBody>
          </p:sp>
          <p:sp>
            <p:nvSpPr>
              <p:cNvPr id="16" name="Выгнутая вверх стрелка 15"/>
              <p:cNvSpPr/>
              <p:nvPr/>
            </p:nvSpPr>
            <p:spPr>
              <a:xfrm rot="19124127">
                <a:off x="1578797" y="2597640"/>
                <a:ext cx="2160240" cy="554892"/>
              </a:xfrm>
              <a:prstGeom prst="curvedDownArrow">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solidFill>
                    <a:schemeClr val="tx1"/>
                  </a:solidFill>
                </a:endParaRPr>
              </a:p>
            </p:txBody>
          </p:sp>
          <p:sp>
            <p:nvSpPr>
              <p:cNvPr id="17" name="Блок-схема: задержка 16"/>
              <p:cNvSpPr/>
              <p:nvPr/>
            </p:nvSpPr>
            <p:spPr>
              <a:xfrm rot="16200000">
                <a:off x="2957745" y="2516949"/>
                <a:ext cx="1249325" cy="735523"/>
              </a:xfrm>
              <a:prstGeom prst="flowChartDelay">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sp>
            <p:nvSpPr>
              <p:cNvPr id="18" name="Стрелка вправо 17"/>
              <p:cNvSpPr/>
              <p:nvPr/>
            </p:nvSpPr>
            <p:spPr>
              <a:xfrm>
                <a:off x="4679044" y="4772066"/>
                <a:ext cx="1800200" cy="360040"/>
              </a:xfrm>
              <a:prstGeom prst="rightArrow">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grpSp>
        <p:sp>
          <p:nvSpPr>
            <p:cNvPr id="21" name="Стрелка углом 20"/>
            <p:cNvSpPr/>
            <p:nvPr/>
          </p:nvSpPr>
          <p:spPr>
            <a:xfrm rot="5400000">
              <a:off x="4169282" y="2895007"/>
              <a:ext cx="576064" cy="568021"/>
            </a:xfrm>
            <a:prstGeom prst="bentArrow">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solidFill>
                  <a:schemeClr val="tx1"/>
                </a:solidFill>
              </a:endParaRPr>
            </a:p>
          </p:txBody>
        </p:sp>
      </p:grpSp>
      <p:grpSp>
        <p:nvGrpSpPr>
          <p:cNvPr id="32" name="Группа 31"/>
          <p:cNvGrpSpPr/>
          <p:nvPr/>
        </p:nvGrpSpPr>
        <p:grpSpPr>
          <a:xfrm>
            <a:off x="4682688" y="1006548"/>
            <a:ext cx="1200390" cy="2340260"/>
            <a:chOff x="-1344914" y="476672"/>
            <a:chExt cx="1200390" cy="2340260"/>
          </a:xfrm>
        </p:grpSpPr>
        <p:sp>
          <p:nvSpPr>
            <p:cNvPr id="25" name="Блок-схема: задержка 24"/>
            <p:cNvSpPr/>
            <p:nvPr/>
          </p:nvSpPr>
          <p:spPr>
            <a:xfrm rot="16200000">
              <a:off x="-1044624" y="1916832"/>
              <a:ext cx="864096" cy="936104"/>
            </a:xfrm>
            <a:prstGeom prst="flowChartDelay">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uk-UA"/>
            </a:p>
          </p:txBody>
        </p:sp>
        <p:sp>
          <p:nvSpPr>
            <p:cNvPr id="26" name="Цилиндр 25"/>
            <p:cNvSpPr/>
            <p:nvPr/>
          </p:nvSpPr>
          <p:spPr>
            <a:xfrm>
              <a:off x="-1332656" y="476672"/>
              <a:ext cx="252028" cy="2340260"/>
            </a:xfrm>
            <a:prstGeom prst="can">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uk-UA"/>
            </a:p>
          </p:txBody>
        </p:sp>
        <p:sp>
          <p:nvSpPr>
            <p:cNvPr id="27" name="Цилиндр 26"/>
            <p:cNvSpPr/>
            <p:nvPr/>
          </p:nvSpPr>
          <p:spPr>
            <a:xfrm>
              <a:off x="-1344914" y="692696"/>
              <a:ext cx="264286" cy="360040"/>
            </a:xfrm>
            <a:prstGeom prst="can">
              <a:avLst>
                <a:gd name="adj" fmla="val 12066"/>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uk-UA"/>
            </a:p>
          </p:txBody>
        </p:sp>
        <p:sp>
          <p:nvSpPr>
            <p:cNvPr id="28" name="Цилиндр 27"/>
            <p:cNvSpPr/>
            <p:nvPr/>
          </p:nvSpPr>
          <p:spPr>
            <a:xfrm>
              <a:off x="-1344914" y="1229079"/>
              <a:ext cx="264286" cy="360040"/>
            </a:xfrm>
            <a:prstGeom prst="can">
              <a:avLst>
                <a:gd name="adj" fmla="val 12066"/>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uk-UA"/>
            </a:p>
          </p:txBody>
        </p:sp>
        <p:sp>
          <p:nvSpPr>
            <p:cNvPr id="29" name="Цилиндр 28"/>
            <p:cNvSpPr/>
            <p:nvPr/>
          </p:nvSpPr>
          <p:spPr>
            <a:xfrm>
              <a:off x="-1338785" y="1772816"/>
              <a:ext cx="264286" cy="360040"/>
            </a:xfrm>
            <a:prstGeom prst="can">
              <a:avLst>
                <a:gd name="adj" fmla="val 12066"/>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uk-UA"/>
            </a:p>
          </p:txBody>
        </p:sp>
        <p:sp>
          <p:nvSpPr>
            <p:cNvPr id="31" name="Овал 30"/>
            <p:cNvSpPr/>
            <p:nvPr/>
          </p:nvSpPr>
          <p:spPr>
            <a:xfrm>
              <a:off x="-954614" y="2155328"/>
              <a:ext cx="684076" cy="237703"/>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uk-UA"/>
            </a:p>
          </p:txBody>
        </p:sp>
      </p:grpSp>
      <p:grpSp>
        <p:nvGrpSpPr>
          <p:cNvPr id="55" name="Группа 54"/>
          <p:cNvGrpSpPr/>
          <p:nvPr/>
        </p:nvGrpSpPr>
        <p:grpSpPr>
          <a:xfrm>
            <a:off x="5906624" y="1733672"/>
            <a:ext cx="803448" cy="1903064"/>
            <a:chOff x="-1469776" y="569016"/>
            <a:chExt cx="803448" cy="1903064"/>
          </a:xfrm>
        </p:grpSpPr>
        <p:sp>
          <p:nvSpPr>
            <p:cNvPr id="33" name="Рамка 32"/>
            <p:cNvSpPr/>
            <p:nvPr/>
          </p:nvSpPr>
          <p:spPr>
            <a:xfrm>
              <a:off x="-1260648" y="1244251"/>
              <a:ext cx="360040" cy="456557"/>
            </a:xfrm>
            <a:prstGeom prst="fram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uk-UA">
                <a:solidFill>
                  <a:schemeClr val="tx1"/>
                </a:solidFill>
              </a:endParaRPr>
            </a:p>
          </p:txBody>
        </p:sp>
        <p:sp>
          <p:nvSpPr>
            <p:cNvPr id="34" name="Рамка 33"/>
            <p:cNvSpPr/>
            <p:nvPr/>
          </p:nvSpPr>
          <p:spPr>
            <a:xfrm>
              <a:off x="-1332656" y="1720121"/>
              <a:ext cx="529208" cy="456557"/>
            </a:xfrm>
            <a:prstGeom prst="fram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uk-UA">
                <a:solidFill>
                  <a:schemeClr val="tx1"/>
                </a:solidFill>
              </a:endParaRPr>
            </a:p>
          </p:txBody>
        </p:sp>
        <p:sp>
          <p:nvSpPr>
            <p:cNvPr id="35" name="Рамка 34"/>
            <p:cNvSpPr/>
            <p:nvPr/>
          </p:nvSpPr>
          <p:spPr>
            <a:xfrm>
              <a:off x="-1188640" y="785040"/>
              <a:ext cx="216024" cy="456557"/>
            </a:xfrm>
            <a:prstGeom prst="fram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uk-UA">
                <a:solidFill>
                  <a:schemeClr val="tx1"/>
                </a:solidFill>
              </a:endParaRPr>
            </a:p>
          </p:txBody>
        </p:sp>
        <p:sp>
          <p:nvSpPr>
            <p:cNvPr id="36" name="Рамка 35"/>
            <p:cNvSpPr/>
            <p:nvPr/>
          </p:nvSpPr>
          <p:spPr>
            <a:xfrm>
              <a:off x="-1469776" y="2176873"/>
              <a:ext cx="803448" cy="295207"/>
            </a:xfrm>
            <a:prstGeom prst="fram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uk-UA">
                <a:solidFill>
                  <a:schemeClr val="tx1"/>
                </a:solidFill>
              </a:endParaRPr>
            </a:p>
          </p:txBody>
        </p:sp>
        <p:cxnSp>
          <p:nvCxnSpPr>
            <p:cNvPr id="38" name="Прямая соединительная линия 37"/>
            <p:cNvCxnSpPr/>
            <p:nvPr/>
          </p:nvCxnSpPr>
          <p:spPr>
            <a:xfrm flipH="1">
              <a:off x="-1332656" y="1700808"/>
              <a:ext cx="529208" cy="47587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flipH="1">
              <a:off x="-1260648" y="1241597"/>
              <a:ext cx="360040" cy="45921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flipH="1" flipV="1">
              <a:off x="-1332656" y="1720121"/>
              <a:ext cx="529208" cy="456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flipH="1" flipV="1">
              <a:off x="-1260648" y="1244251"/>
              <a:ext cx="360040" cy="456557"/>
            </a:xfrm>
            <a:prstGeom prst="line">
              <a:avLst/>
            </a:prstGeom>
          </p:spPr>
          <p:style>
            <a:lnRef idx="1">
              <a:schemeClr val="accent1"/>
            </a:lnRef>
            <a:fillRef idx="0">
              <a:schemeClr val="accent1"/>
            </a:fillRef>
            <a:effectRef idx="0">
              <a:schemeClr val="accent1"/>
            </a:effectRef>
            <a:fontRef idx="minor">
              <a:schemeClr val="tx1"/>
            </a:fontRef>
          </p:style>
        </p:cxnSp>
        <p:sp>
          <p:nvSpPr>
            <p:cNvPr id="50" name="Прямоугольный треугольник 49"/>
            <p:cNvSpPr/>
            <p:nvPr/>
          </p:nvSpPr>
          <p:spPr>
            <a:xfrm rot="10800000">
              <a:off x="-1404664" y="797294"/>
              <a:ext cx="216024" cy="216024"/>
            </a:xfrm>
            <a:prstGeom prst="rtTriangl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1" name="Прямоугольный треугольник 50"/>
            <p:cNvSpPr/>
            <p:nvPr/>
          </p:nvSpPr>
          <p:spPr>
            <a:xfrm rot="5400000">
              <a:off x="-972616" y="785040"/>
              <a:ext cx="216024" cy="216024"/>
            </a:xfrm>
            <a:prstGeom prst="rtTriangl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2" name="Прямоугольный треугольник 51"/>
            <p:cNvSpPr/>
            <p:nvPr/>
          </p:nvSpPr>
          <p:spPr>
            <a:xfrm>
              <a:off x="-1176064" y="581269"/>
              <a:ext cx="108012" cy="216024"/>
            </a:xfrm>
            <a:prstGeom prst="rtTriangl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4" name="Прямоугольный треугольник 53"/>
            <p:cNvSpPr/>
            <p:nvPr/>
          </p:nvSpPr>
          <p:spPr>
            <a:xfrm flipH="1">
              <a:off x="-1055731" y="569016"/>
              <a:ext cx="83114" cy="216024"/>
            </a:xfrm>
            <a:prstGeom prst="rtTriangl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grpSp>
        <p:nvGrpSpPr>
          <p:cNvPr id="56" name="Группа 55"/>
          <p:cNvGrpSpPr/>
          <p:nvPr/>
        </p:nvGrpSpPr>
        <p:grpSpPr>
          <a:xfrm>
            <a:off x="7288777" y="1351160"/>
            <a:ext cx="803448" cy="1903064"/>
            <a:chOff x="-1469776" y="569016"/>
            <a:chExt cx="803448" cy="1903064"/>
          </a:xfrm>
        </p:grpSpPr>
        <p:sp>
          <p:nvSpPr>
            <p:cNvPr id="57" name="Рамка 56"/>
            <p:cNvSpPr/>
            <p:nvPr/>
          </p:nvSpPr>
          <p:spPr>
            <a:xfrm>
              <a:off x="-1260648" y="1244251"/>
              <a:ext cx="360040" cy="456557"/>
            </a:xfrm>
            <a:prstGeom prst="fram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uk-UA">
                <a:solidFill>
                  <a:schemeClr val="tx1"/>
                </a:solidFill>
              </a:endParaRPr>
            </a:p>
          </p:txBody>
        </p:sp>
        <p:sp>
          <p:nvSpPr>
            <p:cNvPr id="58" name="Рамка 57"/>
            <p:cNvSpPr/>
            <p:nvPr/>
          </p:nvSpPr>
          <p:spPr>
            <a:xfrm>
              <a:off x="-1332656" y="1720121"/>
              <a:ext cx="529208" cy="456557"/>
            </a:xfrm>
            <a:prstGeom prst="fram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uk-UA">
                <a:solidFill>
                  <a:schemeClr val="tx1"/>
                </a:solidFill>
              </a:endParaRPr>
            </a:p>
          </p:txBody>
        </p:sp>
        <p:sp>
          <p:nvSpPr>
            <p:cNvPr id="59" name="Рамка 58"/>
            <p:cNvSpPr/>
            <p:nvPr/>
          </p:nvSpPr>
          <p:spPr>
            <a:xfrm>
              <a:off x="-1188640" y="785040"/>
              <a:ext cx="216024" cy="456557"/>
            </a:xfrm>
            <a:prstGeom prst="fram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uk-UA">
                <a:solidFill>
                  <a:schemeClr val="tx1"/>
                </a:solidFill>
              </a:endParaRPr>
            </a:p>
          </p:txBody>
        </p:sp>
        <p:sp>
          <p:nvSpPr>
            <p:cNvPr id="60" name="Рамка 59"/>
            <p:cNvSpPr/>
            <p:nvPr/>
          </p:nvSpPr>
          <p:spPr>
            <a:xfrm>
              <a:off x="-1469776" y="2176873"/>
              <a:ext cx="803448" cy="295207"/>
            </a:xfrm>
            <a:prstGeom prst="fram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uk-UA">
                <a:solidFill>
                  <a:schemeClr val="tx1"/>
                </a:solidFill>
              </a:endParaRPr>
            </a:p>
          </p:txBody>
        </p:sp>
        <p:cxnSp>
          <p:nvCxnSpPr>
            <p:cNvPr id="61" name="Прямая соединительная линия 60"/>
            <p:cNvCxnSpPr/>
            <p:nvPr/>
          </p:nvCxnSpPr>
          <p:spPr>
            <a:xfrm flipH="1">
              <a:off x="-1332656" y="1700808"/>
              <a:ext cx="529208" cy="47587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Прямая соединительная линия 61"/>
            <p:cNvCxnSpPr/>
            <p:nvPr/>
          </p:nvCxnSpPr>
          <p:spPr>
            <a:xfrm flipH="1">
              <a:off x="-1260648" y="1241597"/>
              <a:ext cx="360040" cy="459211"/>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p:nvPr/>
          </p:nvCxnSpPr>
          <p:spPr>
            <a:xfrm flipH="1" flipV="1">
              <a:off x="-1332656" y="1720121"/>
              <a:ext cx="529208" cy="456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Прямая соединительная линия 63"/>
            <p:cNvCxnSpPr/>
            <p:nvPr/>
          </p:nvCxnSpPr>
          <p:spPr>
            <a:xfrm flipH="1" flipV="1">
              <a:off x="-1260648" y="1244251"/>
              <a:ext cx="360040" cy="456557"/>
            </a:xfrm>
            <a:prstGeom prst="line">
              <a:avLst/>
            </a:prstGeom>
          </p:spPr>
          <p:style>
            <a:lnRef idx="1">
              <a:schemeClr val="accent1"/>
            </a:lnRef>
            <a:fillRef idx="0">
              <a:schemeClr val="accent1"/>
            </a:fillRef>
            <a:effectRef idx="0">
              <a:schemeClr val="accent1"/>
            </a:effectRef>
            <a:fontRef idx="minor">
              <a:schemeClr val="tx1"/>
            </a:fontRef>
          </p:style>
        </p:cxnSp>
        <p:sp>
          <p:nvSpPr>
            <p:cNvPr id="65" name="Прямоугольный треугольник 64"/>
            <p:cNvSpPr/>
            <p:nvPr/>
          </p:nvSpPr>
          <p:spPr>
            <a:xfrm rot="10800000">
              <a:off x="-1404664" y="797294"/>
              <a:ext cx="216024" cy="216024"/>
            </a:xfrm>
            <a:prstGeom prst="rtTriangl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6" name="Прямоугольный треугольник 65"/>
            <p:cNvSpPr/>
            <p:nvPr/>
          </p:nvSpPr>
          <p:spPr>
            <a:xfrm rot="5400000">
              <a:off x="-972616" y="785040"/>
              <a:ext cx="216024" cy="216024"/>
            </a:xfrm>
            <a:prstGeom prst="rtTriangl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7" name="Прямоугольный треугольник 66"/>
            <p:cNvSpPr/>
            <p:nvPr/>
          </p:nvSpPr>
          <p:spPr>
            <a:xfrm>
              <a:off x="-1176064" y="581269"/>
              <a:ext cx="108012" cy="216024"/>
            </a:xfrm>
            <a:prstGeom prst="rtTriangl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8" name="Прямоугольный треугольник 67"/>
            <p:cNvSpPr/>
            <p:nvPr/>
          </p:nvSpPr>
          <p:spPr>
            <a:xfrm flipH="1">
              <a:off x="-1055731" y="569016"/>
              <a:ext cx="83114" cy="216024"/>
            </a:xfrm>
            <a:prstGeom prst="rtTriangl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sp>
        <p:nvSpPr>
          <p:cNvPr id="76" name="Цилиндр 75"/>
          <p:cNvSpPr/>
          <p:nvPr/>
        </p:nvSpPr>
        <p:spPr>
          <a:xfrm>
            <a:off x="844374" y="238297"/>
            <a:ext cx="550789" cy="1459172"/>
          </a:xfrm>
          <a:prstGeom prst="can">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a:p>
        </p:txBody>
      </p:sp>
      <p:sp>
        <p:nvSpPr>
          <p:cNvPr id="78" name="Прямоугольник 77"/>
          <p:cNvSpPr/>
          <p:nvPr/>
        </p:nvSpPr>
        <p:spPr>
          <a:xfrm>
            <a:off x="891108" y="519468"/>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79" name="Прямоугольник 78"/>
          <p:cNvSpPr/>
          <p:nvPr/>
        </p:nvSpPr>
        <p:spPr>
          <a:xfrm>
            <a:off x="894460" y="725012"/>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80" name="Прямоугольник 79"/>
          <p:cNvSpPr/>
          <p:nvPr/>
        </p:nvSpPr>
        <p:spPr>
          <a:xfrm>
            <a:off x="894460" y="1108947"/>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81" name="Прямоугольник 80"/>
          <p:cNvSpPr/>
          <p:nvPr/>
        </p:nvSpPr>
        <p:spPr>
          <a:xfrm>
            <a:off x="897812" y="1317615"/>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82" name="Прямоугольник 81"/>
          <p:cNvSpPr/>
          <p:nvPr/>
        </p:nvSpPr>
        <p:spPr>
          <a:xfrm>
            <a:off x="1168411" y="527572"/>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83" name="Прямоугольник 82"/>
          <p:cNvSpPr/>
          <p:nvPr/>
        </p:nvSpPr>
        <p:spPr>
          <a:xfrm>
            <a:off x="1168411" y="725012"/>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84" name="Прямоугольник 83"/>
          <p:cNvSpPr/>
          <p:nvPr/>
        </p:nvSpPr>
        <p:spPr>
          <a:xfrm>
            <a:off x="891108" y="919475"/>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85" name="Прямоугольник 84"/>
          <p:cNvSpPr/>
          <p:nvPr/>
        </p:nvSpPr>
        <p:spPr>
          <a:xfrm>
            <a:off x="1168411" y="925616"/>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86" name="Прямоугольник 85"/>
          <p:cNvSpPr/>
          <p:nvPr/>
        </p:nvSpPr>
        <p:spPr>
          <a:xfrm>
            <a:off x="1166066" y="1108947"/>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87" name="Прямоугольник 86"/>
          <p:cNvSpPr/>
          <p:nvPr/>
        </p:nvSpPr>
        <p:spPr>
          <a:xfrm>
            <a:off x="1187524" y="1317615"/>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47" name="Прямоугольник 146"/>
          <p:cNvSpPr/>
          <p:nvPr/>
        </p:nvSpPr>
        <p:spPr>
          <a:xfrm>
            <a:off x="1523637" y="821999"/>
            <a:ext cx="792088" cy="704283"/>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uk-UA"/>
          </a:p>
        </p:txBody>
      </p:sp>
      <p:sp>
        <p:nvSpPr>
          <p:cNvPr id="148" name="Прямоугольник 147"/>
          <p:cNvSpPr/>
          <p:nvPr/>
        </p:nvSpPr>
        <p:spPr>
          <a:xfrm>
            <a:off x="1654346" y="971701"/>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49" name="Прямоугольник 148"/>
          <p:cNvSpPr/>
          <p:nvPr/>
        </p:nvSpPr>
        <p:spPr>
          <a:xfrm>
            <a:off x="1806746" y="1124101"/>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50" name="Прямоугольник 149"/>
          <p:cNvSpPr/>
          <p:nvPr/>
        </p:nvSpPr>
        <p:spPr>
          <a:xfrm>
            <a:off x="1959146" y="1276501"/>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51" name="Прямоугольник 150"/>
          <p:cNvSpPr/>
          <p:nvPr/>
        </p:nvSpPr>
        <p:spPr>
          <a:xfrm>
            <a:off x="1644394" y="1130431"/>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52" name="Прямоугольник 151"/>
          <p:cNvSpPr/>
          <p:nvPr/>
        </p:nvSpPr>
        <p:spPr>
          <a:xfrm>
            <a:off x="1796794" y="1282831"/>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53" name="Прямоугольник 152"/>
          <p:cNvSpPr/>
          <p:nvPr/>
        </p:nvSpPr>
        <p:spPr>
          <a:xfrm>
            <a:off x="1643006" y="1276501"/>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54" name="Прямоугольник 153"/>
          <p:cNvSpPr/>
          <p:nvPr/>
        </p:nvSpPr>
        <p:spPr>
          <a:xfrm>
            <a:off x="1816573" y="971701"/>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55" name="Прямоугольник 154"/>
          <p:cNvSpPr/>
          <p:nvPr/>
        </p:nvSpPr>
        <p:spPr>
          <a:xfrm>
            <a:off x="1968973" y="1124101"/>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56" name="Прямоугольник 155"/>
          <p:cNvSpPr/>
          <p:nvPr/>
        </p:nvSpPr>
        <p:spPr>
          <a:xfrm>
            <a:off x="2121373" y="1276501"/>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57" name="Прямоугольник 156"/>
          <p:cNvSpPr/>
          <p:nvPr/>
        </p:nvSpPr>
        <p:spPr>
          <a:xfrm>
            <a:off x="1977357" y="977355"/>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58" name="Прямоугольник 157"/>
          <p:cNvSpPr/>
          <p:nvPr/>
        </p:nvSpPr>
        <p:spPr>
          <a:xfrm>
            <a:off x="2129757" y="1129755"/>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59" name="Прямоугольник 158"/>
          <p:cNvSpPr/>
          <p:nvPr/>
        </p:nvSpPr>
        <p:spPr>
          <a:xfrm>
            <a:off x="2129757" y="971701"/>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60" name="Прямоугольник 159"/>
          <p:cNvSpPr/>
          <p:nvPr/>
        </p:nvSpPr>
        <p:spPr>
          <a:xfrm>
            <a:off x="2569561" y="935864"/>
            <a:ext cx="792088" cy="71201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uk-UA"/>
          </a:p>
        </p:txBody>
      </p:sp>
      <p:sp>
        <p:nvSpPr>
          <p:cNvPr id="161" name="Прямоугольник 160"/>
          <p:cNvSpPr/>
          <p:nvPr/>
        </p:nvSpPr>
        <p:spPr>
          <a:xfrm>
            <a:off x="2640307" y="967883"/>
            <a:ext cx="144016" cy="88379"/>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62" name="Прямоугольник 161"/>
          <p:cNvSpPr/>
          <p:nvPr/>
        </p:nvSpPr>
        <p:spPr>
          <a:xfrm>
            <a:off x="2792707" y="1120283"/>
            <a:ext cx="144016" cy="88379"/>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63" name="Прямоугольник 162"/>
          <p:cNvSpPr/>
          <p:nvPr/>
        </p:nvSpPr>
        <p:spPr>
          <a:xfrm>
            <a:off x="2945107" y="1272683"/>
            <a:ext cx="144016" cy="88379"/>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64" name="Прямоугольник 163"/>
          <p:cNvSpPr/>
          <p:nvPr/>
        </p:nvSpPr>
        <p:spPr>
          <a:xfrm>
            <a:off x="2630355" y="1126613"/>
            <a:ext cx="144016" cy="88379"/>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65" name="Прямоугольник 164"/>
          <p:cNvSpPr/>
          <p:nvPr/>
        </p:nvSpPr>
        <p:spPr>
          <a:xfrm>
            <a:off x="2782755" y="1279013"/>
            <a:ext cx="144016" cy="88379"/>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66" name="Прямоугольник 165"/>
          <p:cNvSpPr/>
          <p:nvPr/>
        </p:nvSpPr>
        <p:spPr>
          <a:xfrm>
            <a:off x="2628967" y="1272683"/>
            <a:ext cx="144016" cy="88379"/>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67" name="Прямоугольник 166"/>
          <p:cNvSpPr/>
          <p:nvPr/>
        </p:nvSpPr>
        <p:spPr>
          <a:xfrm>
            <a:off x="2802534" y="967883"/>
            <a:ext cx="144016" cy="88379"/>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68" name="Прямоугольник 167"/>
          <p:cNvSpPr/>
          <p:nvPr/>
        </p:nvSpPr>
        <p:spPr>
          <a:xfrm>
            <a:off x="2954934" y="1120283"/>
            <a:ext cx="144016" cy="88379"/>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69" name="Прямоугольник 168"/>
          <p:cNvSpPr/>
          <p:nvPr/>
        </p:nvSpPr>
        <p:spPr>
          <a:xfrm>
            <a:off x="3107334" y="1272683"/>
            <a:ext cx="144016" cy="88379"/>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70" name="Прямоугольник 169"/>
          <p:cNvSpPr/>
          <p:nvPr/>
        </p:nvSpPr>
        <p:spPr>
          <a:xfrm>
            <a:off x="2963318" y="973537"/>
            <a:ext cx="144016" cy="88379"/>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71" name="Прямоугольник 170"/>
          <p:cNvSpPr/>
          <p:nvPr/>
        </p:nvSpPr>
        <p:spPr>
          <a:xfrm>
            <a:off x="3115718" y="1125937"/>
            <a:ext cx="144016" cy="88379"/>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72" name="Прямоугольник 171"/>
          <p:cNvSpPr/>
          <p:nvPr/>
        </p:nvSpPr>
        <p:spPr>
          <a:xfrm>
            <a:off x="3115718" y="967883"/>
            <a:ext cx="144016" cy="88379"/>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73" name="Цилиндр 172"/>
          <p:cNvSpPr/>
          <p:nvPr/>
        </p:nvSpPr>
        <p:spPr>
          <a:xfrm>
            <a:off x="2082251" y="593616"/>
            <a:ext cx="550789" cy="1459172"/>
          </a:xfrm>
          <a:prstGeom prst="can">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a:p>
        </p:txBody>
      </p:sp>
      <p:sp>
        <p:nvSpPr>
          <p:cNvPr id="174" name="Прямоугольник 173"/>
          <p:cNvSpPr/>
          <p:nvPr/>
        </p:nvSpPr>
        <p:spPr>
          <a:xfrm>
            <a:off x="2128984" y="842011"/>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75" name="Прямоугольник 174"/>
          <p:cNvSpPr/>
          <p:nvPr/>
        </p:nvSpPr>
        <p:spPr>
          <a:xfrm>
            <a:off x="2132336" y="1047555"/>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76" name="Прямоугольник 175"/>
          <p:cNvSpPr/>
          <p:nvPr/>
        </p:nvSpPr>
        <p:spPr>
          <a:xfrm>
            <a:off x="2132336" y="1431490"/>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77" name="Прямоугольник 176"/>
          <p:cNvSpPr/>
          <p:nvPr/>
        </p:nvSpPr>
        <p:spPr>
          <a:xfrm>
            <a:off x="2135688" y="1640158"/>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78" name="Прямоугольник 177"/>
          <p:cNvSpPr/>
          <p:nvPr/>
        </p:nvSpPr>
        <p:spPr>
          <a:xfrm>
            <a:off x="2406287" y="850115"/>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79" name="Прямоугольник 178"/>
          <p:cNvSpPr/>
          <p:nvPr/>
        </p:nvSpPr>
        <p:spPr>
          <a:xfrm>
            <a:off x="2406287" y="1047555"/>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80" name="Прямоугольник 179"/>
          <p:cNvSpPr/>
          <p:nvPr/>
        </p:nvSpPr>
        <p:spPr>
          <a:xfrm>
            <a:off x="2128984" y="1242018"/>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81" name="Прямоугольник 180"/>
          <p:cNvSpPr/>
          <p:nvPr/>
        </p:nvSpPr>
        <p:spPr>
          <a:xfrm>
            <a:off x="2406287" y="1248159"/>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82" name="Прямоугольник 181"/>
          <p:cNvSpPr/>
          <p:nvPr/>
        </p:nvSpPr>
        <p:spPr>
          <a:xfrm>
            <a:off x="2403942" y="1431490"/>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83" name="Прямоугольник 182"/>
          <p:cNvSpPr/>
          <p:nvPr/>
        </p:nvSpPr>
        <p:spPr>
          <a:xfrm>
            <a:off x="2425400" y="1640158"/>
            <a:ext cx="144016" cy="8742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grpSp>
        <p:nvGrpSpPr>
          <p:cNvPr id="197" name="Группа 196"/>
          <p:cNvGrpSpPr/>
          <p:nvPr/>
        </p:nvGrpSpPr>
        <p:grpSpPr>
          <a:xfrm>
            <a:off x="3402623" y="569895"/>
            <a:ext cx="4185139" cy="2295569"/>
            <a:chOff x="3402623" y="569895"/>
            <a:chExt cx="4185139" cy="2295569"/>
          </a:xfrm>
        </p:grpSpPr>
        <p:sp>
          <p:nvSpPr>
            <p:cNvPr id="187" name="Полилиния 186"/>
            <p:cNvSpPr/>
            <p:nvPr/>
          </p:nvSpPr>
          <p:spPr>
            <a:xfrm>
              <a:off x="3922034" y="2219483"/>
              <a:ext cx="772912" cy="289998"/>
            </a:xfrm>
            <a:custGeom>
              <a:avLst/>
              <a:gdLst>
                <a:gd name="connsiteX0" fmla="*/ 0 w 683663"/>
                <a:gd name="connsiteY0" fmla="*/ 222224 h 222224"/>
                <a:gd name="connsiteX1" fmla="*/ 393106 w 683663"/>
                <a:gd name="connsiteY1" fmla="*/ 34 h 222224"/>
                <a:gd name="connsiteX2" fmla="*/ 683663 w 683663"/>
                <a:gd name="connsiteY2" fmla="*/ 205133 h 222224"/>
              </a:gdLst>
              <a:ahLst/>
              <a:cxnLst>
                <a:cxn ang="0">
                  <a:pos x="connsiteX0" y="connsiteY0"/>
                </a:cxn>
                <a:cxn ang="0">
                  <a:pos x="connsiteX1" y="connsiteY1"/>
                </a:cxn>
                <a:cxn ang="0">
                  <a:pos x="connsiteX2" y="connsiteY2"/>
                </a:cxn>
              </a:cxnLst>
              <a:rect l="l" t="t" r="r" b="b"/>
              <a:pathLst>
                <a:path w="683663" h="222224">
                  <a:moveTo>
                    <a:pt x="0" y="222224"/>
                  </a:moveTo>
                  <a:cubicBezTo>
                    <a:pt x="139581" y="112553"/>
                    <a:pt x="279162" y="2882"/>
                    <a:pt x="393106" y="34"/>
                  </a:cubicBezTo>
                  <a:cubicBezTo>
                    <a:pt x="507050" y="-2814"/>
                    <a:pt x="632388" y="173799"/>
                    <a:pt x="683663" y="205133"/>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uk-UA"/>
            </a:p>
          </p:txBody>
        </p:sp>
        <p:sp>
          <p:nvSpPr>
            <p:cNvPr id="191" name="Полилиния 190"/>
            <p:cNvSpPr/>
            <p:nvPr/>
          </p:nvSpPr>
          <p:spPr>
            <a:xfrm>
              <a:off x="6500137" y="2104189"/>
              <a:ext cx="993531" cy="316523"/>
            </a:xfrm>
            <a:custGeom>
              <a:avLst/>
              <a:gdLst>
                <a:gd name="connsiteX0" fmla="*/ 0 w 993531"/>
                <a:gd name="connsiteY0" fmla="*/ 316523 h 316523"/>
                <a:gd name="connsiteX1" fmla="*/ 342900 w 993531"/>
                <a:gd name="connsiteY1" fmla="*/ 43962 h 316523"/>
                <a:gd name="connsiteX2" fmla="*/ 659424 w 993531"/>
                <a:gd name="connsiteY2" fmla="*/ 298939 h 316523"/>
                <a:gd name="connsiteX3" fmla="*/ 993531 w 993531"/>
                <a:gd name="connsiteY3" fmla="*/ 0 h 316523"/>
              </a:gdLst>
              <a:ahLst/>
              <a:cxnLst>
                <a:cxn ang="0">
                  <a:pos x="connsiteX0" y="connsiteY0"/>
                </a:cxn>
                <a:cxn ang="0">
                  <a:pos x="connsiteX1" y="connsiteY1"/>
                </a:cxn>
                <a:cxn ang="0">
                  <a:pos x="connsiteX2" y="connsiteY2"/>
                </a:cxn>
                <a:cxn ang="0">
                  <a:pos x="connsiteX3" y="connsiteY3"/>
                </a:cxn>
              </a:cxnLst>
              <a:rect l="l" t="t" r="r" b="b"/>
              <a:pathLst>
                <a:path w="993531" h="316523">
                  <a:moveTo>
                    <a:pt x="0" y="316523"/>
                  </a:moveTo>
                  <a:cubicBezTo>
                    <a:pt x="116498" y="181708"/>
                    <a:pt x="232996" y="46893"/>
                    <a:pt x="342900" y="43962"/>
                  </a:cubicBezTo>
                  <a:cubicBezTo>
                    <a:pt x="452804" y="41031"/>
                    <a:pt x="550986" y="306266"/>
                    <a:pt x="659424" y="298939"/>
                  </a:cubicBezTo>
                  <a:cubicBezTo>
                    <a:pt x="767863" y="291612"/>
                    <a:pt x="968620" y="73269"/>
                    <a:pt x="993531" y="0"/>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uk-UA"/>
            </a:p>
          </p:txBody>
        </p:sp>
        <p:cxnSp>
          <p:nvCxnSpPr>
            <p:cNvPr id="193" name="Скругленная соединительная линия 192"/>
            <p:cNvCxnSpPr/>
            <p:nvPr/>
          </p:nvCxnSpPr>
          <p:spPr>
            <a:xfrm rot="5400000" flipH="1" flipV="1">
              <a:off x="5844312" y="2601284"/>
              <a:ext cx="312336" cy="216024"/>
            </a:xfrm>
            <a:prstGeom prst="curvedConnector3">
              <a:avLst>
                <a:gd name="adj1" fmla="val -14745"/>
              </a:avLst>
            </a:prstGeom>
          </p:spPr>
          <p:style>
            <a:lnRef idx="3">
              <a:schemeClr val="accent2"/>
            </a:lnRef>
            <a:fillRef idx="0">
              <a:schemeClr val="accent2"/>
            </a:fillRef>
            <a:effectRef idx="2">
              <a:schemeClr val="accent2"/>
            </a:effectRef>
            <a:fontRef idx="minor">
              <a:schemeClr val="tx1"/>
            </a:fontRef>
          </p:style>
        </p:cxnSp>
        <p:sp>
          <p:nvSpPr>
            <p:cNvPr id="196" name="Полилиния 195"/>
            <p:cNvSpPr/>
            <p:nvPr/>
          </p:nvSpPr>
          <p:spPr>
            <a:xfrm>
              <a:off x="3402623" y="569895"/>
              <a:ext cx="4185139" cy="924797"/>
            </a:xfrm>
            <a:custGeom>
              <a:avLst/>
              <a:gdLst>
                <a:gd name="connsiteX0" fmla="*/ 0 w 4185139"/>
                <a:gd name="connsiteY0" fmla="*/ 537936 h 924797"/>
                <a:gd name="connsiteX1" fmla="*/ 1002323 w 4185139"/>
                <a:gd name="connsiteY1" fmla="*/ 1605 h 924797"/>
                <a:gd name="connsiteX2" fmla="*/ 1705708 w 4185139"/>
                <a:gd name="connsiteY2" fmla="*/ 388467 h 924797"/>
                <a:gd name="connsiteX3" fmla="*/ 2505808 w 4185139"/>
                <a:gd name="connsiteY3" fmla="*/ 845667 h 924797"/>
                <a:gd name="connsiteX4" fmla="*/ 3323492 w 4185139"/>
                <a:gd name="connsiteY4" fmla="*/ 265374 h 924797"/>
                <a:gd name="connsiteX5" fmla="*/ 4185139 w 4185139"/>
                <a:gd name="connsiteY5" fmla="*/ 924797 h 924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5139" h="924797">
                  <a:moveTo>
                    <a:pt x="0" y="537936"/>
                  </a:moveTo>
                  <a:cubicBezTo>
                    <a:pt x="359019" y="282226"/>
                    <a:pt x="718038" y="26516"/>
                    <a:pt x="1002323" y="1605"/>
                  </a:cubicBezTo>
                  <a:cubicBezTo>
                    <a:pt x="1286608" y="-23307"/>
                    <a:pt x="1455127" y="247790"/>
                    <a:pt x="1705708" y="388467"/>
                  </a:cubicBezTo>
                  <a:cubicBezTo>
                    <a:pt x="1956289" y="529144"/>
                    <a:pt x="2236177" y="866182"/>
                    <a:pt x="2505808" y="845667"/>
                  </a:cubicBezTo>
                  <a:cubicBezTo>
                    <a:pt x="2775439" y="825152"/>
                    <a:pt x="3043604" y="252186"/>
                    <a:pt x="3323492" y="265374"/>
                  </a:cubicBezTo>
                  <a:cubicBezTo>
                    <a:pt x="3603381" y="278562"/>
                    <a:pt x="4101612" y="911609"/>
                    <a:pt x="4185139" y="924797"/>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uk-UA"/>
            </a:p>
          </p:txBody>
        </p:sp>
      </p:grpSp>
      <p:sp>
        <p:nvSpPr>
          <p:cNvPr id="198" name="Капля 197"/>
          <p:cNvSpPr/>
          <p:nvPr/>
        </p:nvSpPr>
        <p:spPr>
          <a:xfrm>
            <a:off x="6478331" y="4582166"/>
            <a:ext cx="1872208" cy="1079082"/>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sp>
        <p:nvSpPr>
          <p:cNvPr id="199" name="Пятно 1 198"/>
          <p:cNvSpPr/>
          <p:nvPr/>
        </p:nvSpPr>
        <p:spPr>
          <a:xfrm>
            <a:off x="-579129" y="2532141"/>
            <a:ext cx="4832606" cy="3753461"/>
          </a:xfrm>
          <a:prstGeom prst="irregularSeal1">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uk-UA"/>
          </a:p>
        </p:txBody>
      </p:sp>
    </p:spTree>
    <p:extLst>
      <p:ext uri="{BB962C8B-B14F-4D97-AF65-F5344CB8AC3E}">
        <p14:creationId xmlns="" xmlns:p14="http://schemas.microsoft.com/office/powerpoint/2010/main" val="881251247"/>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anim calcmode="lin" valueType="num">
                                      <p:cBhvr>
                                        <p:cTn id="7" dur="500" fill="hold"/>
                                        <p:tgtEl>
                                          <p:spTgt spid="78"/>
                                        </p:tgtEl>
                                        <p:attrNameLst>
                                          <p:attrName>ppt_w</p:attrName>
                                        </p:attrNameLst>
                                      </p:cBhvr>
                                      <p:tavLst>
                                        <p:tav tm="0">
                                          <p:val>
                                            <p:fltVal val="0"/>
                                          </p:val>
                                        </p:tav>
                                        <p:tav tm="100000">
                                          <p:val>
                                            <p:strVal val="#ppt_w"/>
                                          </p:val>
                                        </p:tav>
                                      </p:tavLst>
                                    </p:anim>
                                    <p:anim calcmode="lin" valueType="num">
                                      <p:cBhvr>
                                        <p:cTn id="8" dur="500" fill="hold"/>
                                        <p:tgtEl>
                                          <p:spTgt spid="78"/>
                                        </p:tgtEl>
                                        <p:attrNameLst>
                                          <p:attrName>ppt_h</p:attrName>
                                        </p:attrNameLst>
                                      </p:cBhvr>
                                      <p:tavLst>
                                        <p:tav tm="0">
                                          <p:val>
                                            <p:fltVal val="0"/>
                                          </p:val>
                                        </p:tav>
                                        <p:tav tm="100000">
                                          <p:val>
                                            <p:strVal val="#ppt_h"/>
                                          </p:val>
                                        </p:tav>
                                      </p:tavLst>
                                    </p:anim>
                                    <p:animEffect transition="in" filter="fade">
                                      <p:cBhvr>
                                        <p:cTn id="9" dur="500"/>
                                        <p:tgtEl>
                                          <p:spTgt spid="7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9"/>
                                        </p:tgtEl>
                                        <p:attrNameLst>
                                          <p:attrName>style.visibility</p:attrName>
                                        </p:attrNameLst>
                                      </p:cBhvr>
                                      <p:to>
                                        <p:strVal val="visible"/>
                                      </p:to>
                                    </p:set>
                                    <p:anim calcmode="lin" valueType="num">
                                      <p:cBhvr>
                                        <p:cTn id="12" dur="500" fill="hold"/>
                                        <p:tgtEl>
                                          <p:spTgt spid="79"/>
                                        </p:tgtEl>
                                        <p:attrNameLst>
                                          <p:attrName>ppt_w</p:attrName>
                                        </p:attrNameLst>
                                      </p:cBhvr>
                                      <p:tavLst>
                                        <p:tav tm="0">
                                          <p:val>
                                            <p:fltVal val="0"/>
                                          </p:val>
                                        </p:tav>
                                        <p:tav tm="100000">
                                          <p:val>
                                            <p:strVal val="#ppt_w"/>
                                          </p:val>
                                        </p:tav>
                                      </p:tavLst>
                                    </p:anim>
                                    <p:anim calcmode="lin" valueType="num">
                                      <p:cBhvr>
                                        <p:cTn id="13" dur="500" fill="hold"/>
                                        <p:tgtEl>
                                          <p:spTgt spid="79"/>
                                        </p:tgtEl>
                                        <p:attrNameLst>
                                          <p:attrName>ppt_h</p:attrName>
                                        </p:attrNameLst>
                                      </p:cBhvr>
                                      <p:tavLst>
                                        <p:tav tm="0">
                                          <p:val>
                                            <p:fltVal val="0"/>
                                          </p:val>
                                        </p:tav>
                                        <p:tav tm="100000">
                                          <p:val>
                                            <p:strVal val="#ppt_h"/>
                                          </p:val>
                                        </p:tav>
                                      </p:tavLst>
                                    </p:anim>
                                    <p:animEffect transition="in" filter="fade">
                                      <p:cBhvr>
                                        <p:cTn id="14" dur="500"/>
                                        <p:tgtEl>
                                          <p:spTgt spid="7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0"/>
                                        </p:tgtEl>
                                        <p:attrNameLst>
                                          <p:attrName>style.visibility</p:attrName>
                                        </p:attrNameLst>
                                      </p:cBhvr>
                                      <p:to>
                                        <p:strVal val="visible"/>
                                      </p:to>
                                    </p:set>
                                    <p:anim calcmode="lin" valueType="num">
                                      <p:cBhvr>
                                        <p:cTn id="17" dur="500" fill="hold"/>
                                        <p:tgtEl>
                                          <p:spTgt spid="80"/>
                                        </p:tgtEl>
                                        <p:attrNameLst>
                                          <p:attrName>ppt_w</p:attrName>
                                        </p:attrNameLst>
                                      </p:cBhvr>
                                      <p:tavLst>
                                        <p:tav tm="0">
                                          <p:val>
                                            <p:fltVal val="0"/>
                                          </p:val>
                                        </p:tav>
                                        <p:tav tm="100000">
                                          <p:val>
                                            <p:strVal val="#ppt_w"/>
                                          </p:val>
                                        </p:tav>
                                      </p:tavLst>
                                    </p:anim>
                                    <p:anim calcmode="lin" valueType="num">
                                      <p:cBhvr>
                                        <p:cTn id="18" dur="500" fill="hold"/>
                                        <p:tgtEl>
                                          <p:spTgt spid="80"/>
                                        </p:tgtEl>
                                        <p:attrNameLst>
                                          <p:attrName>ppt_h</p:attrName>
                                        </p:attrNameLst>
                                      </p:cBhvr>
                                      <p:tavLst>
                                        <p:tav tm="0">
                                          <p:val>
                                            <p:fltVal val="0"/>
                                          </p:val>
                                        </p:tav>
                                        <p:tav tm="100000">
                                          <p:val>
                                            <p:strVal val="#ppt_h"/>
                                          </p:val>
                                        </p:tav>
                                      </p:tavLst>
                                    </p:anim>
                                    <p:animEffect transition="in" filter="fade">
                                      <p:cBhvr>
                                        <p:cTn id="19" dur="500"/>
                                        <p:tgtEl>
                                          <p:spTgt spid="8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1"/>
                                        </p:tgtEl>
                                        <p:attrNameLst>
                                          <p:attrName>style.visibility</p:attrName>
                                        </p:attrNameLst>
                                      </p:cBhvr>
                                      <p:to>
                                        <p:strVal val="visible"/>
                                      </p:to>
                                    </p:set>
                                    <p:anim calcmode="lin" valueType="num">
                                      <p:cBhvr>
                                        <p:cTn id="22" dur="500" fill="hold"/>
                                        <p:tgtEl>
                                          <p:spTgt spid="81"/>
                                        </p:tgtEl>
                                        <p:attrNameLst>
                                          <p:attrName>ppt_w</p:attrName>
                                        </p:attrNameLst>
                                      </p:cBhvr>
                                      <p:tavLst>
                                        <p:tav tm="0">
                                          <p:val>
                                            <p:fltVal val="0"/>
                                          </p:val>
                                        </p:tav>
                                        <p:tav tm="100000">
                                          <p:val>
                                            <p:strVal val="#ppt_w"/>
                                          </p:val>
                                        </p:tav>
                                      </p:tavLst>
                                    </p:anim>
                                    <p:anim calcmode="lin" valueType="num">
                                      <p:cBhvr>
                                        <p:cTn id="23" dur="500" fill="hold"/>
                                        <p:tgtEl>
                                          <p:spTgt spid="81"/>
                                        </p:tgtEl>
                                        <p:attrNameLst>
                                          <p:attrName>ppt_h</p:attrName>
                                        </p:attrNameLst>
                                      </p:cBhvr>
                                      <p:tavLst>
                                        <p:tav tm="0">
                                          <p:val>
                                            <p:fltVal val="0"/>
                                          </p:val>
                                        </p:tav>
                                        <p:tav tm="100000">
                                          <p:val>
                                            <p:strVal val="#ppt_h"/>
                                          </p:val>
                                        </p:tav>
                                      </p:tavLst>
                                    </p:anim>
                                    <p:animEffect transition="in" filter="fade">
                                      <p:cBhvr>
                                        <p:cTn id="24" dur="500"/>
                                        <p:tgtEl>
                                          <p:spTgt spid="8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2"/>
                                        </p:tgtEl>
                                        <p:attrNameLst>
                                          <p:attrName>style.visibility</p:attrName>
                                        </p:attrNameLst>
                                      </p:cBhvr>
                                      <p:to>
                                        <p:strVal val="visible"/>
                                      </p:to>
                                    </p:set>
                                    <p:anim calcmode="lin" valueType="num">
                                      <p:cBhvr>
                                        <p:cTn id="27" dur="500" fill="hold"/>
                                        <p:tgtEl>
                                          <p:spTgt spid="82"/>
                                        </p:tgtEl>
                                        <p:attrNameLst>
                                          <p:attrName>ppt_w</p:attrName>
                                        </p:attrNameLst>
                                      </p:cBhvr>
                                      <p:tavLst>
                                        <p:tav tm="0">
                                          <p:val>
                                            <p:fltVal val="0"/>
                                          </p:val>
                                        </p:tav>
                                        <p:tav tm="100000">
                                          <p:val>
                                            <p:strVal val="#ppt_w"/>
                                          </p:val>
                                        </p:tav>
                                      </p:tavLst>
                                    </p:anim>
                                    <p:anim calcmode="lin" valueType="num">
                                      <p:cBhvr>
                                        <p:cTn id="28" dur="500" fill="hold"/>
                                        <p:tgtEl>
                                          <p:spTgt spid="82"/>
                                        </p:tgtEl>
                                        <p:attrNameLst>
                                          <p:attrName>ppt_h</p:attrName>
                                        </p:attrNameLst>
                                      </p:cBhvr>
                                      <p:tavLst>
                                        <p:tav tm="0">
                                          <p:val>
                                            <p:fltVal val="0"/>
                                          </p:val>
                                        </p:tav>
                                        <p:tav tm="100000">
                                          <p:val>
                                            <p:strVal val="#ppt_h"/>
                                          </p:val>
                                        </p:tav>
                                      </p:tavLst>
                                    </p:anim>
                                    <p:animEffect transition="in" filter="fade">
                                      <p:cBhvr>
                                        <p:cTn id="29" dur="500"/>
                                        <p:tgtEl>
                                          <p:spTgt spid="8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3"/>
                                        </p:tgtEl>
                                        <p:attrNameLst>
                                          <p:attrName>style.visibility</p:attrName>
                                        </p:attrNameLst>
                                      </p:cBhvr>
                                      <p:to>
                                        <p:strVal val="visible"/>
                                      </p:to>
                                    </p:set>
                                    <p:anim calcmode="lin" valueType="num">
                                      <p:cBhvr>
                                        <p:cTn id="32" dur="500" fill="hold"/>
                                        <p:tgtEl>
                                          <p:spTgt spid="83"/>
                                        </p:tgtEl>
                                        <p:attrNameLst>
                                          <p:attrName>ppt_w</p:attrName>
                                        </p:attrNameLst>
                                      </p:cBhvr>
                                      <p:tavLst>
                                        <p:tav tm="0">
                                          <p:val>
                                            <p:fltVal val="0"/>
                                          </p:val>
                                        </p:tav>
                                        <p:tav tm="100000">
                                          <p:val>
                                            <p:strVal val="#ppt_w"/>
                                          </p:val>
                                        </p:tav>
                                      </p:tavLst>
                                    </p:anim>
                                    <p:anim calcmode="lin" valueType="num">
                                      <p:cBhvr>
                                        <p:cTn id="33" dur="500" fill="hold"/>
                                        <p:tgtEl>
                                          <p:spTgt spid="83"/>
                                        </p:tgtEl>
                                        <p:attrNameLst>
                                          <p:attrName>ppt_h</p:attrName>
                                        </p:attrNameLst>
                                      </p:cBhvr>
                                      <p:tavLst>
                                        <p:tav tm="0">
                                          <p:val>
                                            <p:fltVal val="0"/>
                                          </p:val>
                                        </p:tav>
                                        <p:tav tm="100000">
                                          <p:val>
                                            <p:strVal val="#ppt_h"/>
                                          </p:val>
                                        </p:tav>
                                      </p:tavLst>
                                    </p:anim>
                                    <p:animEffect transition="in" filter="fade">
                                      <p:cBhvr>
                                        <p:cTn id="34" dur="500"/>
                                        <p:tgtEl>
                                          <p:spTgt spid="8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84"/>
                                        </p:tgtEl>
                                        <p:attrNameLst>
                                          <p:attrName>style.visibility</p:attrName>
                                        </p:attrNameLst>
                                      </p:cBhvr>
                                      <p:to>
                                        <p:strVal val="visible"/>
                                      </p:to>
                                    </p:set>
                                    <p:anim calcmode="lin" valueType="num">
                                      <p:cBhvr>
                                        <p:cTn id="37" dur="500" fill="hold"/>
                                        <p:tgtEl>
                                          <p:spTgt spid="84"/>
                                        </p:tgtEl>
                                        <p:attrNameLst>
                                          <p:attrName>ppt_w</p:attrName>
                                        </p:attrNameLst>
                                      </p:cBhvr>
                                      <p:tavLst>
                                        <p:tav tm="0">
                                          <p:val>
                                            <p:fltVal val="0"/>
                                          </p:val>
                                        </p:tav>
                                        <p:tav tm="100000">
                                          <p:val>
                                            <p:strVal val="#ppt_w"/>
                                          </p:val>
                                        </p:tav>
                                      </p:tavLst>
                                    </p:anim>
                                    <p:anim calcmode="lin" valueType="num">
                                      <p:cBhvr>
                                        <p:cTn id="38" dur="500" fill="hold"/>
                                        <p:tgtEl>
                                          <p:spTgt spid="84"/>
                                        </p:tgtEl>
                                        <p:attrNameLst>
                                          <p:attrName>ppt_h</p:attrName>
                                        </p:attrNameLst>
                                      </p:cBhvr>
                                      <p:tavLst>
                                        <p:tav tm="0">
                                          <p:val>
                                            <p:fltVal val="0"/>
                                          </p:val>
                                        </p:tav>
                                        <p:tav tm="100000">
                                          <p:val>
                                            <p:strVal val="#ppt_h"/>
                                          </p:val>
                                        </p:tav>
                                      </p:tavLst>
                                    </p:anim>
                                    <p:animEffect transition="in" filter="fade">
                                      <p:cBhvr>
                                        <p:cTn id="39" dur="500"/>
                                        <p:tgtEl>
                                          <p:spTgt spid="8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85"/>
                                        </p:tgtEl>
                                        <p:attrNameLst>
                                          <p:attrName>style.visibility</p:attrName>
                                        </p:attrNameLst>
                                      </p:cBhvr>
                                      <p:to>
                                        <p:strVal val="visible"/>
                                      </p:to>
                                    </p:set>
                                    <p:anim calcmode="lin" valueType="num">
                                      <p:cBhvr>
                                        <p:cTn id="42" dur="500" fill="hold"/>
                                        <p:tgtEl>
                                          <p:spTgt spid="85"/>
                                        </p:tgtEl>
                                        <p:attrNameLst>
                                          <p:attrName>ppt_w</p:attrName>
                                        </p:attrNameLst>
                                      </p:cBhvr>
                                      <p:tavLst>
                                        <p:tav tm="0">
                                          <p:val>
                                            <p:fltVal val="0"/>
                                          </p:val>
                                        </p:tav>
                                        <p:tav tm="100000">
                                          <p:val>
                                            <p:strVal val="#ppt_w"/>
                                          </p:val>
                                        </p:tav>
                                      </p:tavLst>
                                    </p:anim>
                                    <p:anim calcmode="lin" valueType="num">
                                      <p:cBhvr>
                                        <p:cTn id="43" dur="500" fill="hold"/>
                                        <p:tgtEl>
                                          <p:spTgt spid="85"/>
                                        </p:tgtEl>
                                        <p:attrNameLst>
                                          <p:attrName>ppt_h</p:attrName>
                                        </p:attrNameLst>
                                      </p:cBhvr>
                                      <p:tavLst>
                                        <p:tav tm="0">
                                          <p:val>
                                            <p:fltVal val="0"/>
                                          </p:val>
                                        </p:tav>
                                        <p:tav tm="100000">
                                          <p:val>
                                            <p:strVal val="#ppt_h"/>
                                          </p:val>
                                        </p:tav>
                                      </p:tavLst>
                                    </p:anim>
                                    <p:animEffect transition="in" filter="fade">
                                      <p:cBhvr>
                                        <p:cTn id="44" dur="500"/>
                                        <p:tgtEl>
                                          <p:spTgt spid="8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86"/>
                                        </p:tgtEl>
                                        <p:attrNameLst>
                                          <p:attrName>style.visibility</p:attrName>
                                        </p:attrNameLst>
                                      </p:cBhvr>
                                      <p:to>
                                        <p:strVal val="visible"/>
                                      </p:to>
                                    </p:set>
                                    <p:anim calcmode="lin" valueType="num">
                                      <p:cBhvr>
                                        <p:cTn id="47" dur="500" fill="hold"/>
                                        <p:tgtEl>
                                          <p:spTgt spid="86"/>
                                        </p:tgtEl>
                                        <p:attrNameLst>
                                          <p:attrName>ppt_w</p:attrName>
                                        </p:attrNameLst>
                                      </p:cBhvr>
                                      <p:tavLst>
                                        <p:tav tm="0">
                                          <p:val>
                                            <p:fltVal val="0"/>
                                          </p:val>
                                        </p:tav>
                                        <p:tav tm="100000">
                                          <p:val>
                                            <p:strVal val="#ppt_w"/>
                                          </p:val>
                                        </p:tav>
                                      </p:tavLst>
                                    </p:anim>
                                    <p:anim calcmode="lin" valueType="num">
                                      <p:cBhvr>
                                        <p:cTn id="48" dur="500" fill="hold"/>
                                        <p:tgtEl>
                                          <p:spTgt spid="86"/>
                                        </p:tgtEl>
                                        <p:attrNameLst>
                                          <p:attrName>ppt_h</p:attrName>
                                        </p:attrNameLst>
                                      </p:cBhvr>
                                      <p:tavLst>
                                        <p:tav tm="0">
                                          <p:val>
                                            <p:fltVal val="0"/>
                                          </p:val>
                                        </p:tav>
                                        <p:tav tm="100000">
                                          <p:val>
                                            <p:strVal val="#ppt_h"/>
                                          </p:val>
                                        </p:tav>
                                      </p:tavLst>
                                    </p:anim>
                                    <p:animEffect transition="in" filter="fade">
                                      <p:cBhvr>
                                        <p:cTn id="49" dur="500"/>
                                        <p:tgtEl>
                                          <p:spTgt spid="8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87"/>
                                        </p:tgtEl>
                                        <p:attrNameLst>
                                          <p:attrName>style.visibility</p:attrName>
                                        </p:attrNameLst>
                                      </p:cBhvr>
                                      <p:to>
                                        <p:strVal val="visible"/>
                                      </p:to>
                                    </p:set>
                                    <p:anim calcmode="lin" valueType="num">
                                      <p:cBhvr>
                                        <p:cTn id="52" dur="500" fill="hold"/>
                                        <p:tgtEl>
                                          <p:spTgt spid="87"/>
                                        </p:tgtEl>
                                        <p:attrNameLst>
                                          <p:attrName>ppt_w</p:attrName>
                                        </p:attrNameLst>
                                      </p:cBhvr>
                                      <p:tavLst>
                                        <p:tav tm="0">
                                          <p:val>
                                            <p:fltVal val="0"/>
                                          </p:val>
                                        </p:tav>
                                        <p:tav tm="100000">
                                          <p:val>
                                            <p:strVal val="#ppt_w"/>
                                          </p:val>
                                        </p:tav>
                                      </p:tavLst>
                                    </p:anim>
                                    <p:anim calcmode="lin" valueType="num">
                                      <p:cBhvr>
                                        <p:cTn id="53" dur="500" fill="hold"/>
                                        <p:tgtEl>
                                          <p:spTgt spid="87"/>
                                        </p:tgtEl>
                                        <p:attrNameLst>
                                          <p:attrName>ppt_h</p:attrName>
                                        </p:attrNameLst>
                                      </p:cBhvr>
                                      <p:tavLst>
                                        <p:tav tm="0">
                                          <p:val>
                                            <p:fltVal val="0"/>
                                          </p:val>
                                        </p:tav>
                                        <p:tav tm="100000">
                                          <p:val>
                                            <p:strVal val="#ppt_h"/>
                                          </p:val>
                                        </p:tav>
                                      </p:tavLst>
                                    </p:anim>
                                    <p:animEffect transition="in" filter="fade">
                                      <p:cBhvr>
                                        <p:cTn id="54" dur="500"/>
                                        <p:tgtEl>
                                          <p:spTgt spid="8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48"/>
                                        </p:tgtEl>
                                        <p:attrNameLst>
                                          <p:attrName>style.visibility</p:attrName>
                                        </p:attrNameLst>
                                      </p:cBhvr>
                                      <p:to>
                                        <p:strVal val="visible"/>
                                      </p:to>
                                    </p:set>
                                    <p:anim calcmode="lin" valueType="num">
                                      <p:cBhvr>
                                        <p:cTn id="57" dur="500" fill="hold"/>
                                        <p:tgtEl>
                                          <p:spTgt spid="148"/>
                                        </p:tgtEl>
                                        <p:attrNameLst>
                                          <p:attrName>ppt_w</p:attrName>
                                        </p:attrNameLst>
                                      </p:cBhvr>
                                      <p:tavLst>
                                        <p:tav tm="0">
                                          <p:val>
                                            <p:fltVal val="0"/>
                                          </p:val>
                                        </p:tav>
                                        <p:tav tm="100000">
                                          <p:val>
                                            <p:strVal val="#ppt_w"/>
                                          </p:val>
                                        </p:tav>
                                      </p:tavLst>
                                    </p:anim>
                                    <p:anim calcmode="lin" valueType="num">
                                      <p:cBhvr>
                                        <p:cTn id="58" dur="500" fill="hold"/>
                                        <p:tgtEl>
                                          <p:spTgt spid="148"/>
                                        </p:tgtEl>
                                        <p:attrNameLst>
                                          <p:attrName>ppt_h</p:attrName>
                                        </p:attrNameLst>
                                      </p:cBhvr>
                                      <p:tavLst>
                                        <p:tav tm="0">
                                          <p:val>
                                            <p:fltVal val="0"/>
                                          </p:val>
                                        </p:tav>
                                        <p:tav tm="100000">
                                          <p:val>
                                            <p:strVal val="#ppt_h"/>
                                          </p:val>
                                        </p:tav>
                                      </p:tavLst>
                                    </p:anim>
                                    <p:animEffect transition="in" filter="fade">
                                      <p:cBhvr>
                                        <p:cTn id="59" dur="500"/>
                                        <p:tgtEl>
                                          <p:spTgt spid="14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49"/>
                                        </p:tgtEl>
                                        <p:attrNameLst>
                                          <p:attrName>style.visibility</p:attrName>
                                        </p:attrNameLst>
                                      </p:cBhvr>
                                      <p:to>
                                        <p:strVal val="visible"/>
                                      </p:to>
                                    </p:set>
                                    <p:anim calcmode="lin" valueType="num">
                                      <p:cBhvr>
                                        <p:cTn id="62" dur="500" fill="hold"/>
                                        <p:tgtEl>
                                          <p:spTgt spid="149"/>
                                        </p:tgtEl>
                                        <p:attrNameLst>
                                          <p:attrName>ppt_w</p:attrName>
                                        </p:attrNameLst>
                                      </p:cBhvr>
                                      <p:tavLst>
                                        <p:tav tm="0">
                                          <p:val>
                                            <p:fltVal val="0"/>
                                          </p:val>
                                        </p:tav>
                                        <p:tav tm="100000">
                                          <p:val>
                                            <p:strVal val="#ppt_w"/>
                                          </p:val>
                                        </p:tav>
                                      </p:tavLst>
                                    </p:anim>
                                    <p:anim calcmode="lin" valueType="num">
                                      <p:cBhvr>
                                        <p:cTn id="63" dur="500" fill="hold"/>
                                        <p:tgtEl>
                                          <p:spTgt spid="149"/>
                                        </p:tgtEl>
                                        <p:attrNameLst>
                                          <p:attrName>ppt_h</p:attrName>
                                        </p:attrNameLst>
                                      </p:cBhvr>
                                      <p:tavLst>
                                        <p:tav tm="0">
                                          <p:val>
                                            <p:fltVal val="0"/>
                                          </p:val>
                                        </p:tav>
                                        <p:tav tm="100000">
                                          <p:val>
                                            <p:strVal val="#ppt_h"/>
                                          </p:val>
                                        </p:tav>
                                      </p:tavLst>
                                    </p:anim>
                                    <p:animEffect transition="in" filter="fade">
                                      <p:cBhvr>
                                        <p:cTn id="64" dur="500"/>
                                        <p:tgtEl>
                                          <p:spTgt spid="149"/>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50"/>
                                        </p:tgtEl>
                                        <p:attrNameLst>
                                          <p:attrName>style.visibility</p:attrName>
                                        </p:attrNameLst>
                                      </p:cBhvr>
                                      <p:to>
                                        <p:strVal val="visible"/>
                                      </p:to>
                                    </p:set>
                                    <p:anim calcmode="lin" valueType="num">
                                      <p:cBhvr>
                                        <p:cTn id="67" dur="500" fill="hold"/>
                                        <p:tgtEl>
                                          <p:spTgt spid="150"/>
                                        </p:tgtEl>
                                        <p:attrNameLst>
                                          <p:attrName>ppt_w</p:attrName>
                                        </p:attrNameLst>
                                      </p:cBhvr>
                                      <p:tavLst>
                                        <p:tav tm="0">
                                          <p:val>
                                            <p:fltVal val="0"/>
                                          </p:val>
                                        </p:tav>
                                        <p:tav tm="100000">
                                          <p:val>
                                            <p:strVal val="#ppt_w"/>
                                          </p:val>
                                        </p:tav>
                                      </p:tavLst>
                                    </p:anim>
                                    <p:anim calcmode="lin" valueType="num">
                                      <p:cBhvr>
                                        <p:cTn id="68" dur="500" fill="hold"/>
                                        <p:tgtEl>
                                          <p:spTgt spid="150"/>
                                        </p:tgtEl>
                                        <p:attrNameLst>
                                          <p:attrName>ppt_h</p:attrName>
                                        </p:attrNameLst>
                                      </p:cBhvr>
                                      <p:tavLst>
                                        <p:tav tm="0">
                                          <p:val>
                                            <p:fltVal val="0"/>
                                          </p:val>
                                        </p:tav>
                                        <p:tav tm="100000">
                                          <p:val>
                                            <p:strVal val="#ppt_h"/>
                                          </p:val>
                                        </p:tav>
                                      </p:tavLst>
                                    </p:anim>
                                    <p:animEffect transition="in" filter="fade">
                                      <p:cBhvr>
                                        <p:cTn id="69" dur="500"/>
                                        <p:tgtEl>
                                          <p:spTgt spid="150"/>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51"/>
                                        </p:tgtEl>
                                        <p:attrNameLst>
                                          <p:attrName>style.visibility</p:attrName>
                                        </p:attrNameLst>
                                      </p:cBhvr>
                                      <p:to>
                                        <p:strVal val="visible"/>
                                      </p:to>
                                    </p:set>
                                    <p:anim calcmode="lin" valueType="num">
                                      <p:cBhvr>
                                        <p:cTn id="72" dur="500" fill="hold"/>
                                        <p:tgtEl>
                                          <p:spTgt spid="151"/>
                                        </p:tgtEl>
                                        <p:attrNameLst>
                                          <p:attrName>ppt_w</p:attrName>
                                        </p:attrNameLst>
                                      </p:cBhvr>
                                      <p:tavLst>
                                        <p:tav tm="0">
                                          <p:val>
                                            <p:fltVal val="0"/>
                                          </p:val>
                                        </p:tav>
                                        <p:tav tm="100000">
                                          <p:val>
                                            <p:strVal val="#ppt_w"/>
                                          </p:val>
                                        </p:tav>
                                      </p:tavLst>
                                    </p:anim>
                                    <p:anim calcmode="lin" valueType="num">
                                      <p:cBhvr>
                                        <p:cTn id="73" dur="500" fill="hold"/>
                                        <p:tgtEl>
                                          <p:spTgt spid="151"/>
                                        </p:tgtEl>
                                        <p:attrNameLst>
                                          <p:attrName>ppt_h</p:attrName>
                                        </p:attrNameLst>
                                      </p:cBhvr>
                                      <p:tavLst>
                                        <p:tav tm="0">
                                          <p:val>
                                            <p:fltVal val="0"/>
                                          </p:val>
                                        </p:tav>
                                        <p:tav tm="100000">
                                          <p:val>
                                            <p:strVal val="#ppt_h"/>
                                          </p:val>
                                        </p:tav>
                                      </p:tavLst>
                                    </p:anim>
                                    <p:animEffect transition="in" filter="fade">
                                      <p:cBhvr>
                                        <p:cTn id="74" dur="500"/>
                                        <p:tgtEl>
                                          <p:spTgt spid="151"/>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152"/>
                                        </p:tgtEl>
                                        <p:attrNameLst>
                                          <p:attrName>style.visibility</p:attrName>
                                        </p:attrNameLst>
                                      </p:cBhvr>
                                      <p:to>
                                        <p:strVal val="visible"/>
                                      </p:to>
                                    </p:set>
                                    <p:anim calcmode="lin" valueType="num">
                                      <p:cBhvr>
                                        <p:cTn id="77" dur="500" fill="hold"/>
                                        <p:tgtEl>
                                          <p:spTgt spid="152"/>
                                        </p:tgtEl>
                                        <p:attrNameLst>
                                          <p:attrName>ppt_w</p:attrName>
                                        </p:attrNameLst>
                                      </p:cBhvr>
                                      <p:tavLst>
                                        <p:tav tm="0">
                                          <p:val>
                                            <p:fltVal val="0"/>
                                          </p:val>
                                        </p:tav>
                                        <p:tav tm="100000">
                                          <p:val>
                                            <p:strVal val="#ppt_w"/>
                                          </p:val>
                                        </p:tav>
                                      </p:tavLst>
                                    </p:anim>
                                    <p:anim calcmode="lin" valueType="num">
                                      <p:cBhvr>
                                        <p:cTn id="78" dur="500" fill="hold"/>
                                        <p:tgtEl>
                                          <p:spTgt spid="152"/>
                                        </p:tgtEl>
                                        <p:attrNameLst>
                                          <p:attrName>ppt_h</p:attrName>
                                        </p:attrNameLst>
                                      </p:cBhvr>
                                      <p:tavLst>
                                        <p:tav tm="0">
                                          <p:val>
                                            <p:fltVal val="0"/>
                                          </p:val>
                                        </p:tav>
                                        <p:tav tm="100000">
                                          <p:val>
                                            <p:strVal val="#ppt_h"/>
                                          </p:val>
                                        </p:tav>
                                      </p:tavLst>
                                    </p:anim>
                                    <p:animEffect transition="in" filter="fade">
                                      <p:cBhvr>
                                        <p:cTn id="79" dur="500"/>
                                        <p:tgtEl>
                                          <p:spTgt spid="152"/>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155"/>
                                        </p:tgtEl>
                                        <p:attrNameLst>
                                          <p:attrName>style.visibility</p:attrName>
                                        </p:attrNameLst>
                                      </p:cBhvr>
                                      <p:to>
                                        <p:strVal val="visible"/>
                                      </p:to>
                                    </p:set>
                                    <p:anim calcmode="lin" valueType="num">
                                      <p:cBhvr>
                                        <p:cTn id="82" dur="500" fill="hold"/>
                                        <p:tgtEl>
                                          <p:spTgt spid="155"/>
                                        </p:tgtEl>
                                        <p:attrNameLst>
                                          <p:attrName>ppt_w</p:attrName>
                                        </p:attrNameLst>
                                      </p:cBhvr>
                                      <p:tavLst>
                                        <p:tav tm="0">
                                          <p:val>
                                            <p:fltVal val="0"/>
                                          </p:val>
                                        </p:tav>
                                        <p:tav tm="100000">
                                          <p:val>
                                            <p:strVal val="#ppt_w"/>
                                          </p:val>
                                        </p:tav>
                                      </p:tavLst>
                                    </p:anim>
                                    <p:anim calcmode="lin" valueType="num">
                                      <p:cBhvr>
                                        <p:cTn id="83" dur="500" fill="hold"/>
                                        <p:tgtEl>
                                          <p:spTgt spid="155"/>
                                        </p:tgtEl>
                                        <p:attrNameLst>
                                          <p:attrName>ppt_h</p:attrName>
                                        </p:attrNameLst>
                                      </p:cBhvr>
                                      <p:tavLst>
                                        <p:tav tm="0">
                                          <p:val>
                                            <p:fltVal val="0"/>
                                          </p:val>
                                        </p:tav>
                                        <p:tav tm="100000">
                                          <p:val>
                                            <p:strVal val="#ppt_h"/>
                                          </p:val>
                                        </p:tav>
                                      </p:tavLst>
                                    </p:anim>
                                    <p:animEffect transition="in" filter="fade">
                                      <p:cBhvr>
                                        <p:cTn id="84" dur="500"/>
                                        <p:tgtEl>
                                          <p:spTgt spid="155"/>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153"/>
                                        </p:tgtEl>
                                        <p:attrNameLst>
                                          <p:attrName>style.visibility</p:attrName>
                                        </p:attrNameLst>
                                      </p:cBhvr>
                                      <p:to>
                                        <p:strVal val="visible"/>
                                      </p:to>
                                    </p:set>
                                    <p:anim calcmode="lin" valueType="num">
                                      <p:cBhvr>
                                        <p:cTn id="87" dur="500" fill="hold"/>
                                        <p:tgtEl>
                                          <p:spTgt spid="153"/>
                                        </p:tgtEl>
                                        <p:attrNameLst>
                                          <p:attrName>ppt_w</p:attrName>
                                        </p:attrNameLst>
                                      </p:cBhvr>
                                      <p:tavLst>
                                        <p:tav tm="0">
                                          <p:val>
                                            <p:fltVal val="0"/>
                                          </p:val>
                                        </p:tav>
                                        <p:tav tm="100000">
                                          <p:val>
                                            <p:strVal val="#ppt_w"/>
                                          </p:val>
                                        </p:tav>
                                      </p:tavLst>
                                    </p:anim>
                                    <p:anim calcmode="lin" valueType="num">
                                      <p:cBhvr>
                                        <p:cTn id="88" dur="500" fill="hold"/>
                                        <p:tgtEl>
                                          <p:spTgt spid="153"/>
                                        </p:tgtEl>
                                        <p:attrNameLst>
                                          <p:attrName>ppt_h</p:attrName>
                                        </p:attrNameLst>
                                      </p:cBhvr>
                                      <p:tavLst>
                                        <p:tav tm="0">
                                          <p:val>
                                            <p:fltVal val="0"/>
                                          </p:val>
                                        </p:tav>
                                        <p:tav tm="100000">
                                          <p:val>
                                            <p:strVal val="#ppt_h"/>
                                          </p:val>
                                        </p:tav>
                                      </p:tavLst>
                                    </p:anim>
                                    <p:animEffect transition="in" filter="fade">
                                      <p:cBhvr>
                                        <p:cTn id="89" dur="500"/>
                                        <p:tgtEl>
                                          <p:spTgt spid="153"/>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54"/>
                                        </p:tgtEl>
                                        <p:attrNameLst>
                                          <p:attrName>style.visibility</p:attrName>
                                        </p:attrNameLst>
                                      </p:cBhvr>
                                      <p:to>
                                        <p:strVal val="visible"/>
                                      </p:to>
                                    </p:set>
                                    <p:anim calcmode="lin" valueType="num">
                                      <p:cBhvr>
                                        <p:cTn id="92" dur="500" fill="hold"/>
                                        <p:tgtEl>
                                          <p:spTgt spid="154"/>
                                        </p:tgtEl>
                                        <p:attrNameLst>
                                          <p:attrName>ppt_w</p:attrName>
                                        </p:attrNameLst>
                                      </p:cBhvr>
                                      <p:tavLst>
                                        <p:tav tm="0">
                                          <p:val>
                                            <p:fltVal val="0"/>
                                          </p:val>
                                        </p:tav>
                                        <p:tav tm="100000">
                                          <p:val>
                                            <p:strVal val="#ppt_w"/>
                                          </p:val>
                                        </p:tav>
                                      </p:tavLst>
                                    </p:anim>
                                    <p:anim calcmode="lin" valueType="num">
                                      <p:cBhvr>
                                        <p:cTn id="93" dur="500" fill="hold"/>
                                        <p:tgtEl>
                                          <p:spTgt spid="154"/>
                                        </p:tgtEl>
                                        <p:attrNameLst>
                                          <p:attrName>ppt_h</p:attrName>
                                        </p:attrNameLst>
                                      </p:cBhvr>
                                      <p:tavLst>
                                        <p:tav tm="0">
                                          <p:val>
                                            <p:fltVal val="0"/>
                                          </p:val>
                                        </p:tav>
                                        <p:tav tm="100000">
                                          <p:val>
                                            <p:strVal val="#ppt_h"/>
                                          </p:val>
                                        </p:tav>
                                      </p:tavLst>
                                    </p:anim>
                                    <p:animEffect transition="in" filter="fade">
                                      <p:cBhvr>
                                        <p:cTn id="94" dur="500"/>
                                        <p:tgtEl>
                                          <p:spTgt spid="154"/>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156"/>
                                        </p:tgtEl>
                                        <p:attrNameLst>
                                          <p:attrName>style.visibility</p:attrName>
                                        </p:attrNameLst>
                                      </p:cBhvr>
                                      <p:to>
                                        <p:strVal val="visible"/>
                                      </p:to>
                                    </p:set>
                                    <p:anim calcmode="lin" valueType="num">
                                      <p:cBhvr>
                                        <p:cTn id="97" dur="500" fill="hold"/>
                                        <p:tgtEl>
                                          <p:spTgt spid="156"/>
                                        </p:tgtEl>
                                        <p:attrNameLst>
                                          <p:attrName>ppt_w</p:attrName>
                                        </p:attrNameLst>
                                      </p:cBhvr>
                                      <p:tavLst>
                                        <p:tav tm="0">
                                          <p:val>
                                            <p:fltVal val="0"/>
                                          </p:val>
                                        </p:tav>
                                        <p:tav tm="100000">
                                          <p:val>
                                            <p:strVal val="#ppt_w"/>
                                          </p:val>
                                        </p:tav>
                                      </p:tavLst>
                                    </p:anim>
                                    <p:anim calcmode="lin" valueType="num">
                                      <p:cBhvr>
                                        <p:cTn id="98" dur="500" fill="hold"/>
                                        <p:tgtEl>
                                          <p:spTgt spid="156"/>
                                        </p:tgtEl>
                                        <p:attrNameLst>
                                          <p:attrName>ppt_h</p:attrName>
                                        </p:attrNameLst>
                                      </p:cBhvr>
                                      <p:tavLst>
                                        <p:tav tm="0">
                                          <p:val>
                                            <p:fltVal val="0"/>
                                          </p:val>
                                        </p:tav>
                                        <p:tav tm="100000">
                                          <p:val>
                                            <p:strVal val="#ppt_h"/>
                                          </p:val>
                                        </p:tav>
                                      </p:tavLst>
                                    </p:anim>
                                    <p:animEffect transition="in" filter="fade">
                                      <p:cBhvr>
                                        <p:cTn id="99" dur="500"/>
                                        <p:tgtEl>
                                          <p:spTgt spid="156"/>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57"/>
                                        </p:tgtEl>
                                        <p:attrNameLst>
                                          <p:attrName>style.visibility</p:attrName>
                                        </p:attrNameLst>
                                      </p:cBhvr>
                                      <p:to>
                                        <p:strVal val="visible"/>
                                      </p:to>
                                    </p:set>
                                    <p:anim calcmode="lin" valueType="num">
                                      <p:cBhvr>
                                        <p:cTn id="102" dur="500" fill="hold"/>
                                        <p:tgtEl>
                                          <p:spTgt spid="157"/>
                                        </p:tgtEl>
                                        <p:attrNameLst>
                                          <p:attrName>ppt_w</p:attrName>
                                        </p:attrNameLst>
                                      </p:cBhvr>
                                      <p:tavLst>
                                        <p:tav tm="0">
                                          <p:val>
                                            <p:fltVal val="0"/>
                                          </p:val>
                                        </p:tav>
                                        <p:tav tm="100000">
                                          <p:val>
                                            <p:strVal val="#ppt_w"/>
                                          </p:val>
                                        </p:tav>
                                      </p:tavLst>
                                    </p:anim>
                                    <p:anim calcmode="lin" valueType="num">
                                      <p:cBhvr>
                                        <p:cTn id="103" dur="500" fill="hold"/>
                                        <p:tgtEl>
                                          <p:spTgt spid="157"/>
                                        </p:tgtEl>
                                        <p:attrNameLst>
                                          <p:attrName>ppt_h</p:attrName>
                                        </p:attrNameLst>
                                      </p:cBhvr>
                                      <p:tavLst>
                                        <p:tav tm="0">
                                          <p:val>
                                            <p:fltVal val="0"/>
                                          </p:val>
                                        </p:tav>
                                        <p:tav tm="100000">
                                          <p:val>
                                            <p:strVal val="#ppt_h"/>
                                          </p:val>
                                        </p:tav>
                                      </p:tavLst>
                                    </p:anim>
                                    <p:animEffect transition="in" filter="fade">
                                      <p:cBhvr>
                                        <p:cTn id="104" dur="500"/>
                                        <p:tgtEl>
                                          <p:spTgt spid="157"/>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158"/>
                                        </p:tgtEl>
                                        <p:attrNameLst>
                                          <p:attrName>style.visibility</p:attrName>
                                        </p:attrNameLst>
                                      </p:cBhvr>
                                      <p:to>
                                        <p:strVal val="visible"/>
                                      </p:to>
                                    </p:set>
                                    <p:anim calcmode="lin" valueType="num">
                                      <p:cBhvr>
                                        <p:cTn id="107" dur="500" fill="hold"/>
                                        <p:tgtEl>
                                          <p:spTgt spid="158"/>
                                        </p:tgtEl>
                                        <p:attrNameLst>
                                          <p:attrName>ppt_w</p:attrName>
                                        </p:attrNameLst>
                                      </p:cBhvr>
                                      <p:tavLst>
                                        <p:tav tm="0">
                                          <p:val>
                                            <p:fltVal val="0"/>
                                          </p:val>
                                        </p:tav>
                                        <p:tav tm="100000">
                                          <p:val>
                                            <p:strVal val="#ppt_w"/>
                                          </p:val>
                                        </p:tav>
                                      </p:tavLst>
                                    </p:anim>
                                    <p:anim calcmode="lin" valueType="num">
                                      <p:cBhvr>
                                        <p:cTn id="108" dur="500" fill="hold"/>
                                        <p:tgtEl>
                                          <p:spTgt spid="158"/>
                                        </p:tgtEl>
                                        <p:attrNameLst>
                                          <p:attrName>ppt_h</p:attrName>
                                        </p:attrNameLst>
                                      </p:cBhvr>
                                      <p:tavLst>
                                        <p:tav tm="0">
                                          <p:val>
                                            <p:fltVal val="0"/>
                                          </p:val>
                                        </p:tav>
                                        <p:tav tm="100000">
                                          <p:val>
                                            <p:strVal val="#ppt_h"/>
                                          </p:val>
                                        </p:tav>
                                      </p:tavLst>
                                    </p:anim>
                                    <p:animEffect transition="in" filter="fade">
                                      <p:cBhvr>
                                        <p:cTn id="109" dur="500"/>
                                        <p:tgtEl>
                                          <p:spTgt spid="158"/>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159"/>
                                        </p:tgtEl>
                                        <p:attrNameLst>
                                          <p:attrName>style.visibility</p:attrName>
                                        </p:attrNameLst>
                                      </p:cBhvr>
                                      <p:to>
                                        <p:strVal val="visible"/>
                                      </p:to>
                                    </p:set>
                                    <p:anim calcmode="lin" valueType="num">
                                      <p:cBhvr>
                                        <p:cTn id="112" dur="500" fill="hold"/>
                                        <p:tgtEl>
                                          <p:spTgt spid="159"/>
                                        </p:tgtEl>
                                        <p:attrNameLst>
                                          <p:attrName>ppt_w</p:attrName>
                                        </p:attrNameLst>
                                      </p:cBhvr>
                                      <p:tavLst>
                                        <p:tav tm="0">
                                          <p:val>
                                            <p:fltVal val="0"/>
                                          </p:val>
                                        </p:tav>
                                        <p:tav tm="100000">
                                          <p:val>
                                            <p:strVal val="#ppt_w"/>
                                          </p:val>
                                        </p:tav>
                                      </p:tavLst>
                                    </p:anim>
                                    <p:anim calcmode="lin" valueType="num">
                                      <p:cBhvr>
                                        <p:cTn id="113" dur="500" fill="hold"/>
                                        <p:tgtEl>
                                          <p:spTgt spid="159"/>
                                        </p:tgtEl>
                                        <p:attrNameLst>
                                          <p:attrName>ppt_h</p:attrName>
                                        </p:attrNameLst>
                                      </p:cBhvr>
                                      <p:tavLst>
                                        <p:tav tm="0">
                                          <p:val>
                                            <p:fltVal val="0"/>
                                          </p:val>
                                        </p:tav>
                                        <p:tav tm="100000">
                                          <p:val>
                                            <p:strVal val="#ppt_h"/>
                                          </p:val>
                                        </p:tav>
                                      </p:tavLst>
                                    </p:anim>
                                    <p:animEffect transition="in" filter="fade">
                                      <p:cBhvr>
                                        <p:cTn id="114" dur="500"/>
                                        <p:tgtEl>
                                          <p:spTgt spid="159"/>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161"/>
                                        </p:tgtEl>
                                        <p:attrNameLst>
                                          <p:attrName>style.visibility</p:attrName>
                                        </p:attrNameLst>
                                      </p:cBhvr>
                                      <p:to>
                                        <p:strVal val="visible"/>
                                      </p:to>
                                    </p:set>
                                    <p:anim calcmode="lin" valueType="num">
                                      <p:cBhvr>
                                        <p:cTn id="117" dur="500" fill="hold"/>
                                        <p:tgtEl>
                                          <p:spTgt spid="161"/>
                                        </p:tgtEl>
                                        <p:attrNameLst>
                                          <p:attrName>ppt_w</p:attrName>
                                        </p:attrNameLst>
                                      </p:cBhvr>
                                      <p:tavLst>
                                        <p:tav tm="0">
                                          <p:val>
                                            <p:fltVal val="0"/>
                                          </p:val>
                                        </p:tav>
                                        <p:tav tm="100000">
                                          <p:val>
                                            <p:strVal val="#ppt_w"/>
                                          </p:val>
                                        </p:tav>
                                      </p:tavLst>
                                    </p:anim>
                                    <p:anim calcmode="lin" valueType="num">
                                      <p:cBhvr>
                                        <p:cTn id="118" dur="500" fill="hold"/>
                                        <p:tgtEl>
                                          <p:spTgt spid="161"/>
                                        </p:tgtEl>
                                        <p:attrNameLst>
                                          <p:attrName>ppt_h</p:attrName>
                                        </p:attrNameLst>
                                      </p:cBhvr>
                                      <p:tavLst>
                                        <p:tav tm="0">
                                          <p:val>
                                            <p:fltVal val="0"/>
                                          </p:val>
                                        </p:tav>
                                        <p:tav tm="100000">
                                          <p:val>
                                            <p:strVal val="#ppt_h"/>
                                          </p:val>
                                        </p:tav>
                                      </p:tavLst>
                                    </p:anim>
                                    <p:animEffect transition="in" filter="fade">
                                      <p:cBhvr>
                                        <p:cTn id="119" dur="500"/>
                                        <p:tgtEl>
                                          <p:spTgt spid="161"/>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62"/>
                                        </p:tgtEl>
                                        <p:attrNameLst>
                                          <p:attrName>style.visibility</p:attrName>
                                        </p:attrNameLst>
                                      </p:cBhvr>
                                      <p:to>
                                        <p:strVal val="visible"/>
                                      </p:to>
                                    </p:set>
                                    <p:anim calcmode="lin" valueType="num">
                                      <p:cBhvr>
                                        <p:cTn id="122" dur="500" fill="hold"/>
                                        <p:tgtEl>
                                          <p:spTgt spid="162"/>
                                        </p:tgtEl>
                                        <p:attrNameLst>
                                          <p:attrName>ppt_w</p:attrName>
                                        </p:attrNameLst>
                                      </p:cBhvr>
                                      <p:tavLst>
                                        <p:tav tm="0">
                                          <p:val>
                                            <p:fltVal val="0"/>
                                          </p:val>
                                        </p:tav>
                                        <p:tav tm="100000">
                                          <p:val>
                                            <p:strVal val="#ppt_w"/>
                                          </p:val>
                                        </p:tav>
                                      </p:tavLst>
                                    </p:anim>
                                    <p:anim calcmode="lin" valueType="num">
                                      <p:cBhvr>
                                        <p:cTn id="123" dur="500" fill="hold"/>
                                        <p:tgtEl>
                                          <p:spTgt spid="162"/>
                                        </p:tgtEl>
                                        <p:attrNameLst>
                                          <p:attrName>ppt_h</p:attrName>
                                        </p:attrNameLst>
                                      </p:cBhvr>
                                      <p:tavLst>
                                        <p:tav tm="0">
                                          <p:val>
                                            <p:fltVal val="0"/>
                                          </p:val>
                                        </p:tav>
                                        <p:tav tm="100000">
                                          <p:val>
                                            <p:strVal val="#ppt_h"/>
                                          </p:val>
                                        </p:tav>
                                      </p:tavLst>
                                    </p:anim>
                                    <p:animEffect transition="in" filter="fade">
                                      <p:cBhvr>
                                        <p:cTn id="124" dur="500"/>
                                        <p:tgtEl>
                                          <p:spTgt spid="162"/>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163"/>
                                        </p:tgtEl>
                                        <p:attrNameLst>
                                          <p:attrName>style.visibility</p:attrName>
                                        </p:attrNameLst>
                                      </p:cBhvr>
                                      <p:to>
                                        <p:strVal val="visible"/>
                                      </p:to>
                                    </p:set>
                                    <p:anim calcmode="lin" valueType="num">
                                      <p:cBhvr>
                                        <p:cTn id="127" dur="500" fill="hold"/>
                                        <p:tgtEl>
                                          <p:spTgt spid="163"/>
                                        </p:tgtEl>
                                        <p:attrNameLst>
                                          <p:attrName>ppt_w</p:attrName>
                                        </p:attrNameLst>
                                      </p:cBhvr>
                                      <p:tavLst>
                                        <p:tav tm="0">
                                          <p:val>
                                            <p:fltVal val="0"/>
                                          </p:val>
                                        </p:tav>
                                        <p:tav tm="100000">
                                          <p:val>
                                            <p:strVal val="#ppt_w"/>
                                          </p:val>
                                        </p:tav>
                                      </p:tavLst>
                                    </p:anim>
                                    <p:anim calcmode="lin" valueType="num">
                                      <p:cBhvr>
                                        <p:cTn id="128" dur="500" fill="hold"/>
                                        <p:tgtEl>
                                          <p:spTgt spid="163"/>
                                        </p:tgtEl>
                                        <p:attrNameLst>
                                          <p:attrName>ppt_h</p:attrName>
                                        </p:attrNameLst>
                                      </p:cBhvr>
                                      <p:tavLst>
                                        <p:tav tm="0">
                                          <p:val>
                                            <p:fltVal val="0"/>
                                          </p:val>
                                        </p:tav>
                                        <p:tav tm="100000">
                                          <p:val>
                                            <p:strVal val="#ppt_h"/>
                                          </p:val>
                                        </p:tav>
                                      </p:tavLst>
                                    </p:anim>
                                    <p:animEffect transition="in" filter="fade">
                                      <p:cBhvr>
                                        <p:cTn id="129" dur="500"/>
                                        <p:tgtEl>
                                          <p:spTgt spid="163"/>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164"/>
                                        </p:tgtEl>
                                        <p:attrNameLst>
                                          <p:attrName>style.visibility</p:attrName>
                                        </p:attrNameLst>
                                      </p:cBhvr>
                                      <p:to>
                                        <p:strVal val="visible"/>
                                      </p:to>
                                    </p:set>
                                    <p:anim calcmode="lin" valueType="num">
                                      <p:cBhvr>
                                        <p:cTn id="132" dur="500" fill="hold"/>
                                        <p:tgtEl>
                                          <p:spTgt spid="164"/>
                                        </p:tgtEl>
                                        <p:attrNameLst>
                                          <p:attrName>ppt_w</p:attrName>
                                        </p:attrNameLst>
                                      </p:cBhvr>
                                      <p:tavLst>
                                        <p:tav tm="0">
                                          <p:val>
                                            <p:fltVal val="0"/>
                                          </p:val>
                                        </p:tav>
                                        <p:tav tm="100000">
                                          <p:val>
                                            <p:strVal val="#ppt_w"/>
                                          </p:val>
                                        </p:tav>
                                      </p:tavLst>
                                    </p:anim>
                                    <p:anim calcmode="lin" valueType="num">
                                      <p:cBhvr>
                                        <p:cTn id="133" dur="500" fill="hold"/>
                                        <p:tgtEl>
                                          <p:spTgt spid="164"/>
                                        </p:tgtEl>
                                        <p:attrNameLst>
                                          <p:attrName>ppt_h</p:attrName>
                                        </p:attrNameLst>
                                      </p:cBhvr>
                                      <p:tavLst>
                                        <p:tav tm="0">
                                          <p:val>
                                            <p:fltVal val="0"/>
                                          </p:val>
                                        </p:tav>
                                        <p:tav tm="100000">
                                          <p:val>
                                            <p:strVal val="#ppt_h"/>
                                          </p:val>
                                        </p:tav>
                                      </p:tavLst>
                                    </p:anim>
                                    <p:animEffect transition="in" filter="fade">
                                      <p:cBhvr>
                                        <p:cTn id="134" dur="500"/>
                                        <p:tgtEl>
                                          <p:spTgt spid="164"/>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165"/>
                                        </p:tgtEl>
                                        <p:attrNameLst>
                                          <p:attrName>style.visibility</p:attrName>
                                        </p:attrNameLst>
                                      </p:cBhvr>
                                      <p:to>
                                        <p:strVal val="visible"/>
                                      </p:to>
                                    </p:set>
                                    <p:anim calcmode="lin" valueType="num">
                                      <p:cBhvr>
                                        <p:cTn id="137" dur="500" fill="hold"/>
                                        <p:tgtEl>
                                          <p:spTgt spid="165"/>
                                        </p:tgtEl>
                                        <p:attrNameLst>
                                          <p:attrName>ppt_w</p:attrName>
                                        </p:attrNameLst>
                                      </p:cBhvr>
                                      <p:tavLst>
                                        <p:tav tm="0">
                                          <p:val>
                                            <p:fltVal val="0"/>
                                          </p:val>
                                        </p:tav>
                                        <p:tav tm="100000">
                                          <p:val>
                                            <p:strVal val="#ppt_w"/>
                                          </p:val>
                                        </p:tav>
                                      </p:tavLst>
                                    </p:anim>
                                    <p:anim calcmode="lin" valueType="num">
                                      <p:cBhvr>
                                        <p:cTn id="138" dur="500" fill="hold"/>
                                        <p:tgtEl>
                                          <p:spTgt spid="165"/>
                                        </p:tgtEl>
                                        <p:attrNameLst>
                                          <p:attrName>ppt_h</p:attrName>
                                        </p:attrNameLst>
                                      </p:cBhvr>
                                      <p:tavLst>
                                        <p:tav tm="0">
                                          <p:val>
                                            <p:fltVal val="0"/>
                                          </p:val>
                                        </p:tav>
                                        <p:tav tm="100000">
                                          <p:val>
                                            <p:strVal val="#ppt_h"/>
                                          </p:val>
                                        </p:tav>
                                      </p:tavLst>
                                    </p:anim>
                                    <p:animEffect transition="in" filter="fade">
                                      <p:cBhvr>
                                        <p:cTn id="139" dur="500"/>
                                        <p:tgtEl>
                                          <p:spTgt spid="165"/>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166"/>
                                        </p:tgtEl>
                                        <p:attrNameLst>
                                          <p:attrName>style.visibility</p:attrName>
                                        </p:attrNameLst>
                                      </p:cBhvr>
                                      <p:to>
                                        <p:strVal val="visible"/>
                                      </p:to>
                                    </p:set>
                                    <p:anim calcmode="lin" valueType="num">
                                      <p:cBhvr>
                                        <p:cTn id="142" dur="500" fill="hold"/>
                                        <p:tgtEl>
                                          <p:spTgt spid="166"/>
                                        </p:tgtEl>
                                        <p:attrNameLst>
                                          <p:attrName>ppt_w</p:attrName>
                                        </p:attrNameLst>
                                      </p:cBhvr>
                                      <p:tavLst>
                                        <p:tav tm="0">
                                          <p:val>
                                            <p:fltVal val="0"/>
                                          </p:val>
                                        </p:tav>
                                        <p:tav tm="100000">
                                          <p:val>
                                            <p:strVal val="#ppt_w"/>
                                          </p:val>
                                        </p:tav>
                                      </p:tavLst>
                                    </p:anim>
                                    <p:anim calcmode="lin" valueType="num">
                                      <p:cBhvr>
                                        <p:cTn id="143" dur="500" fill="hold"/>
                                        <p:tgtEl>
                                          <p:spTgt spid="166"/>
                                        </p:tgtEl>
                                        <p:attrNameLst>
                                          <p:attrName>ppt_h</p:attrName>
                                        </p:attrNameLst>
                                      </p:cBhvr>
                                      <p:tavLst>
                                        <p:tav tm="0">
                                          <p:val>
                                            <p:fltVal val="0"/>
                                          </p:val>
                                        </p:tav>
                                        <p:tav tm="100000">
                                          <p:val>
                                            <p:strVal val="#ppt_h"/>
                                          </p:val>
                                        </p:tav>
                                      </p:tavLst>
                                    </p:anim>
                                    <p:animEffect transition="in" filter="fade">
                                      <p:cBhvr>
                                        <p:cTn id="144" dur="500"/>
                                        <p:tgtEl>
                                          <p:spTgt spid="166"/>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167"/>
                                        </p:tgtEl>
                                        <p:attrNameLst>
                                          <p:attrName>style.visibility</p:attrName>
                                        </p:attrNameLst>
                                      </p:cBhvr>
                                      <p:to>
                                        <p:strVal val="visible"/>
                                      </p:to>
                                    </p:set>
                                    <p:anim calcmode="lin" valueType="num">
                                      <p:cBhvr>
                                        <p:cTn id="147" dur="500" fill="hold"/>
                                        <p:tgtEl>
                                          <p:spTgt spid="167"/>
                                        </p:tgtEl>
                                        <p:attrNameLst>
                                          <p:attrName>ppt_w</p:attrName>
                                        </p:attrNameLst>
                                      </p:cBhvr>
                                      <p:tavLst>
                                        <p:tav tm="0">
                                          <p:val>
                                            <p:fltVal val="0"/>
                                          </p:val>
                                        </p:tav>
                                        <p:tav tm="100000">
                                          <p:val>
                                            <p:strVal val="#ppt_w"/>
                                          </p:val>
                                        </p:tav>
                                      </p:tavLst>
                                    </p:anim>
                                    <p:anim calcmode="lin" valueType="num">
                                      <p:cBhvr>
                                        <p:cTn id="148" dur="500" fill="hold"/>
                                        <p:tgtEl>
                                          <p:spTgt spid="167"/>
                                        </p:tgtEl>
                                        <p:attrNameLst>
                                          <p:attrName>ppt_h</p:attrName>
                                        </p:attrNameLst>
                                      </p:cBhvr>
                                      <p:tavLst>
                                        <p:tav tm="0">
                                          <p:val>
                                            <p:fltVal val="0"/>
                                          </p:val>
                                        </p:tav>
                                        <p:tav tm="100000">
                                          <p:val>
                                            <p:strVal val="#ppt_h"/>
                                          </p:val>
                                        </p:tav>
                                      </p:tavLst>
                                    </p:anim>
                                    <p:animEffect transition="in" filter="fade">
                                      <p:cBhvr>
                                        <p:cTn id="149" dur="500"/>
                                        <p:tgtEl>
                                          <p:spTgt spid="167"/>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168"/>
                                        </p:tgtEl>
                                        <p:attrNameLst>
                                          <p:attrName>style.visibility</p:attrName>
                                        </p:attrNameLst>
                                      </p:cBhvr>
                                      <p:to>
                                        <p:strVal val="visible"/>
                                      </p:to>
                                    </p:set>
                                    <p:anim calcmode="lin" valueType="num">
                                      <p:cBhvr>
                                        <p:cTn id="152" dur="500" fill="hold"/>
                                        <p:tgtEl>
                                          <p:spTgt spid="168"/>
                                        </p:tgtEl>
                                        <p:attrNameLst>
                                          <p:attrName>ppt_w</p:attrName>
                                        </p:attrNameLst>
                                      </p:cBhvr>
                                      <p:tavLst>
                                        <p:tav tm="0">
                                          <p:val>
                                            <p:fltVal val="0"/>
                                          </p:val>
                                        </p:tav>
                                        <p:tav tm="100000">
                                          <p:val>
                                            <p:strVal val="#ppt_w"/>
                                          </p:val>
                                        </p:tav>
                                      </p:tavLst>
                                    </p:anim>
                                    <p:anim calcmode="lin" valueType="num">
                                      <p:cBhvr>
                                        <p:cTn id="153" dur="500" fill="hold"/>
                                        <p:tgtEl>
                                          <p:spTgt spid="168"/>
                                        </p:tgtEl>
                                        <p:attrNameLst>
                                          <p:attrName>ppt_h</p:attrName>
                                        </p:attrNameLst>
                                      </p:cBhvr>
                                      <p:tavLst>
                                        <p:tav tm="0">
                                          <p:val>
                                            <p:fltVal val="0"/>
                                          </p:val>
                                        </p:tav>
                                        <p:tav tm="100000">
                                          <p:val>
                                            <p:strVal val="#ppt_h"/>
                                          </p:val>
                                        </p:tav>
                                      </p:tavLst>
                                    </p:anim>
                                    <p:animEffect transition="in" filter="fade">
                                      <p:cBhvr>
                                        <p:cTn id="154" dur="500"/>
                                        <p:tgtEl>
                                          <p:spTgt spid="168"/>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169"/>
                                        </p:tgtEl>
                                        <p:attrNameLst>
                                          <p:attrName>style.visibility</p:attrName>
                                        </p:attrNameLst>
                                      </p:cBhvr>
                                      <p:to>
                                        <p:strVal val="visible"/>
                                      </p:to>
                                    </p:set>
                                    <p:anim calcmode="lin" valueType="num">
                                      <p:cBhvr>
                                        <p:cTn id="157" dur="500" fill="hold"/>
                                        <p:tgtEl>
                                          <p:spTgt spid="169"/>
                                        </p:tgtEl>
                                        <p:attrNameLst>
                                          <p:attrName>ppt_w</p:attrName>
                                        </p:attrNameLst>
                                      </p:cBhvr>
                                      <p:tavLst>
                                        <p:tav tm="0">
                                          <p:val>
                                            <p:fltVal val="0"/>
                                          </p:val>
                                        </p:tav>
                                        <p:tav tm="100000">
                                          <p:val>
                                            <p:strVal val="#ppt_w"/>
                                          </p:val>
                                        </p:tav>
                                      </p:tavLst>
                                    </p:anim>
                                    <p:anim calcmode="lin" valueType="num">
                                      <p:cBhvr>
                                        <p:cTn id="158" dur="500" fill="hold"/>
                                        <p:tgtEl>
                                          <p:spTgt spid="169"/>
                                        </p:tgtEl>
                                        <p:attrNameLst>
                                          <p:attrName>ppt_h</p:attrName>
                                        </p:attrNameLst>
                                      </p:cBhvr>
                                      <p:tavLst>
                                        <p:tav tm="0">
                                          <p:val>
                                            <p:fltVal val="0"/>
                                          </p:val>
                                        </p:tav>
                                        <p:tav tm="100000">
                                          <p:val>
                                            <p:strVal val="#ppt_h"/>
                                          </p:val>
                                        </p:tav>
                                      </p:tavLst>
                                    </p:anim>
                                    <p:animEffect transition="in" filter="fade">
                                      <p:cBhvr>
                                        <p:cTn id="159" dur="500"/>
                                        <p:tgtEl>
                                          <p:spTgt spid="16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170"/>
                                        </p:tgtEl>
                                        <p:attrNameLst>
                                          <p:attrName>style.visibility</p:attrName>
                                        </p:attrNameLst>
                                      </p:cBhvr>
                                      <p:to>
                                        <p:strVal val="visible"/>
                                      </p:to>
                                    </p:set>
                                    <p:anim calcmode="lin" valueType="num">
                                      <p:cBhvr>
                                        <p:cTn id="162" dur="500" fill="hold"/>
                                        <p:tgtEl>
                                          <p:spTgt spid="170"/>
                                        </p:tgtEl>
                                        <p:attrNameLst>
                                          <p:attrName>ppt_w</p:attrName>
                                        </p:attrNameLst>
                                      </p:cBhvr>
                                      <p:tavLst>
                                        <p:tav tm="0">
                                          <p:val>
                                            <p:fltVal val="0"/>
                                          </p:val>
                                        </p:tav>
                                        <p:tav tm="100000">
                                          <p:val>
                                            <p:strVal val="#ppt_w"/>
                                          </p:val>
                                        </p:tav>
                                      </p:tavLst>
                                    </p:anim>
                                    <p:anim calcmode="lin" valueType="num">
                                      <p:cBhvr>
                                        <p:cTn id="163" dur="500" fill="hold"/>
                                        <p:tgtEl>
                                          <p:spTgt spid="170"/>
                                        </p:tgtEl>
                                        <p:attrNameLst>
                                          <p:attrName>ppt_h</p:attrName>
                                        </p:attrNameLst>
                                      </p:cBhvr>
                                      <p:tavLst>
                                        <p:tav tm="0">
                                          <p:val>
                                            <p:fltVal val="0"/>
                                          </p:val>
                                        </p:tav>
                                        <p:tav tm="100000">
                                          <p:val>
                                            <p:strVal val="#ppt_h"/>
                                          </p:val>
                                        </p:tav>
                                      </p:tavLst>
                                    </p:anim>
                                    <p:animEffect transition="in" filter="fade">
                                      <p:cBhvr>
                                        <p:cTn id="164" dur="500"/>
                                        <p:tgtEl>
                                          <p:spTgt spid="170"/>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171"/>
                                        </p:tgtEl>
                                        <p:attrNameLst>
                                          <p:attrName>style.visibility</p:attrName>
                                        </p:attrNameLst>
                                      </p:cBhvr>
                                      <p:to>
                                        <p:strVal val="visible"/>
                                      </p:to>
                                    </p:set>
                                    <p:anim calcmode="lin" valueType="num">
                                      <p:cBhvr>
                                        <p:cTn id="167" dur="500" fill="hold"/>
                                        <p:tgtEl>
                                          <p:spTgt spid="171"/>
                                        </p:tgtEl>
                                        <p:attrNameLst>
                                          <p:attrName>ppt_w</p:attrName>
                                        </p:attrNameLst>
                                      </p:cBhvr>
                                      <p:tavLst>
                                        <p:tav tm="0">
                                          <p:val>
                                            <p:fltVal val="0"/>
                                          </p:val>
                                        </p:tav>
                                        <p:tav tm="100000">
                                          <p:val>
                                            <p:strVal val="#ppt_w"/>
                                          </p:val>
                                        </p:tav>
                                      </p:tavLst>
                                    </p:anim>
                                    <p:anim calcmode="lin" valueType="num">
                                      <p:cBhvr>
                                        <p:cTn id="168" dur="500" fill="hold"/>
                                        <p:tgtEl>
                                          <p:spTgt spid="171"/>
                                        </p:tgtEl>
                                        <p:attrNameLst>
                                          <p:attrName>ppt_h</p:attrName>
                                        </p:attrNameLst>
                                      </p:cBhvr>
                                      <p:tavLst>
                                        <p:tav tm="0">
                                          <p:val>
                                            <p:fltVal val="0"/>
                                          </p:val>
                                        </p:tav>
                                        <p:tav tm="100000">
                                          <p:val>
                                            <p:strVal val="#ppt_h"/>
                                          </p:val>
                                        </p:tav>
                                      </p:tavLst>
                                    </p:anim>
                                    <p:animEffect transition="in" filter="fade">
                                      <p:cBhvr>
                                        <p:cTn id="169" dur="500"/>
                                        <p:tgtEl>
                                          <p:spTgt spid="171"/>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172"/>
                                        </p:tgtEl>
                                        <p:attrNameLst>
                                          <p:attrName>style.visibility</p:attrName>
                                        </p:attrNameLst>
                                      </p:cBhvr>
                                      <p:to>
                                        <p:strVal val="visible"/>
                                      </p:to>
                                    </p:set>
                                    <p:anim calcmode="lin" valueType="num">
                                      <p:cBhvr>
                                        <p:cTn id="172" dur="500" fill="hold"/>
                                        <p:tgtEl>
                                          <p:spTgt spid="172"/>
                                        </p:tgtEl>
                                        <p:attrNameLst>
                                          <p:attrName>ppt_w</p:attrName>
                                        </p:attrNameLst>
                                      </p:cBhvr>
                                      <p:tavLst>
                                        <p:tav tm="0">
                                          <p:val>
                                            <p:fltVal val="0"/>
                                          </p:val>
                                        </p:tav>
                                        <p:tav tm="100000">
                                          <p:val>
                                            <p:strVal val="#ppt_w"/>
                                          </p:val>
                                        </p:tav>
                                      </p:tavLst>
                                    </p:anim>
                                    <p:anim calcmode="lin" valueType="num">
                                      <p:cBhvr>
                                        <p:cTn id="173" dur="500" fill="hold"/>
                                        <p:tgtEl>
                                          <p:spTgt spid="172"/>
                                        </p:tgtEl>
                                        <p:attrNameLst>
                                          <p:attrName>ppt_h</p:attrName>
                                        </p:attrNameLst>
                                      </p:cBhvr>
                                      <p:tavLst>
                                        <p:tav tm="0">
                                          <p:val>
                                            <p:fltVal val="0"/>
                                          </p:val>
                                        </p:tav>
                                        <p:tav tm="100000">
                                          <p:val>
                                            <p:strVal val="#ppt_h"/>
                                          </p:val>
                                        </p:tav>
                                      </p:tavLst>
                                    </p:anim>
                                    <p:animEffect transition="in" filter="fade">
                                      <p:cBhvr>
                                        <p:cTn id="174" dur="500"/>
                                        <p:tgtEl>
                                          <p:spTgt spid="172"/>
                                        </p:tgtEl>
                                      </p:cBhvr>
                                    </p:animEffect>
                                  </p:childTnLst>
                                </p:cTn>
                              </p:par>
                              <p:par>
                                <p:cTn id="175" presetID="53" presetClass="entr" presetSubtype="16" fill="hold" grpId="0" nodeType="withEffect">
                                  <p:stCondLst>
                                    <p:cond delay="0"/>
                                  </p:stCondLst>
                                  <p:childTnLst>
                                    <p:set>
                                      <p:cBhvr>
                                        <p:cTn id="176" dur="1" fill="hold">
                                          <p:stCondLst>
                                            <p:cond delay="0"/>
                                          </p:stCondLst>
                                        </p:cTn>
                                        <p:tgtEl>
                                          <p:spTgt spid="174"/>
                                        </p:tgtEl>
                                        <p:attrNameLst>
                                          <p:attrName>style.visibility</p:attrName>
                                        </p:attrNameLst>
                                      </p:cBhvr>
                                      <p:to>
                                        <p:strVal val="visible"/>
                                      </p:to>
                                    </p:set>
                                    <p:anim calcmode="lin" valueType="num">
                                      <p:cBhvr>
                                        <p:cTn id="177" dur="500" fill="hold"/>
                                        <p:tgtEl>
                                          <p:spTgt spid="174"/>
                                        </p:tgtEl>
                                        <p:attrNameLst>
                                          <p:attrName>ppt_w</p:attrName>
                                        </p:attrNameLst>
                                      </p:cBhvr>
                                      <p:tavLst>
                                        <p:tav tm="0">
                                          <p:val>
                                            <p:fltVal val="0"/>
                                          </p:val>
                                        </p:tav>
                                        <p:tav tm="100000">
                                          <p:val>
                                            <p:strVal val="#ppt_w"/>
                                          </p:val>
                                        </p:tav>
                                      </p:tavLst>
                                    </p:anim>
                                    <p:anim calcmode="lin" valueType="num">
                                      <p:cBhvr>
                                        <p:cTn id="178" dur="500" fill="hold"/>
                                        <p:tgtEl>
                                          <p:spTgt spid="174"/>
                                        </p:tgtEl>
                                        <p:attrNameLst>
                                          <p:attrName>ppt_h</p:attrName>
                                        </p:attrNameLst>
                                      </p:cBhvr>
                                      <p:tavLst>
                                        <p:tav tm="0">
                                          <p:val>
                                            <p:fltVal val="0"/>
                                          </p:val>
                                        </p:tav>
                                        <p:tav tm="100000">
                                          <p:val>
                                            <p:strVal val="#ppt_h"/>
                                          </p:val>
                                        </p:tav>
                                      </p:tavLst>
                                    </p:anim>
                                    <p:animEffect transition="in" filter="fade">
                                      <p:cBhvr>
                                        <p:cTn id="179" dur="500"/>
                                        <p:tgtEl>
                                          <p:spTgt spid="174"/>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175"/>
                                        </p:tgtEl>
                                        <p:attrNameLst>
                                          <p:attrName>style.visibility</p:attrName>
                                        </p:attrNameLst>
                                      </p:cBhvr>
                                      <p:to>
                                        <p:strVal val="visible"/>
                                      </p:to>
                                    </p:set>
                                    <p:anim calcmode="lin" valueType="num">
                                      <p:cBhvr>
                                        <p:cTn id="182" dur="500" fill="hold"/>
                                        <p:tgtEl>
                                          <p:spTgt spid="175"/>
                                        </p:tgtEl>
                                        <p:attrNameLst>
                                          <p:attrName>ppt_w</p:attrName>
                                        </p:attrNameLst>
                                      </p:cBhvr>
                                      <p:tavLst>
                                        <p:tav tm="0">
                                          <p:val>
                                            <p:fltVal val="0"/>
                                          </p:val>
                                        </p:tav>
                                        <p:tav tm="100000">
                                          <p:val>
                                            <p:strVal val="#ppt_w"/>
                                          </p:val>
                                        </p:tav>
                                      </p:tavLst>
                                    </p:anim>
                                    <p:anim calcmode="lin" valueType="num">
                                      <p:cBhvr>
                                        <p:cTn id="183" dur="500" fill="hold"/>
                                        <p:tgtEl>
                                          <p:spTgt spid="175"/>
                                        </p:tgtEl>
                                        <p:attrNameLst>
                                          <p:attrName>ppt_h</p:attrName>
                                        </p:attrNameLst>
                                      </p:cBhvr>
                                      <p:tavLst>
                                        <p:tav tm="0">
                                          <p:val>
                                            <p:fltVal val="0"/>
                                          </p:val>
                                        </p:tav>
                                        <p:tav tm="100000">
                                          <p:val>
                                            <p:strVal val="#ppt_h"/>
                                          </p:val>
                                        </p:tav>
                                      </p:tavLst>
                                    </p:anim>
                                    <p:animEffect transition="in" filter="fade">
                                      <p:cBhvr>
                                        <p:cTn id="184" dur="500"/>
                                        <p:tgtEl>
                                          <p:spTgt spid="175"/>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176"/>
                                        </p:tgtEl>
                                        <p:attrNameLst>
                                          <p:attrName>style.visibility</p:attrName>
                                        </p:attrNameLst>
                                      </p:cBhvr>
                                      <p:to>
                                        <p:strVal val="visible"/>
                                      </p:to>
                                    </p:set>
                                    <p:anim calcmode="lin" valueType="num">
                                      <p:cBhvr>
                                        <p:cTn id="187" dur="500" fill="hold"/>
                                        <p:tgtEl>
                                          <p:spTgt spid="176"/>
                                        </p:tgtEl>
                                        <p:attrNameLst>
                                          <p:attrName>ppt_w</p:attrName>
                                        </p:attrNameLst>
                                      </p:cBhvr>
                                      <p:tavLst>
                                        <p:tav tm="0">
                                          <p:val>
                                            <p:fltVal val="0"/>
                                          </p:val>
                                        </p:tav>
                                        <p:tav tm="100000">
                                          <p:val>
                                            <p:strVal val="#ppt_w"/>
                                          </p:val>
                                        </p:tav>
                                      </p:tavLst>
                                    </p:anim>
                                    <p:anim calcmode="lin" valueType="num">
                                      <p:cBhvr>
                                        <p:cTn id="188" dur="500" fill="hold"/>
                                        <p:tgtEl>
                                          <p:spTgt spid="176"/>
                                        </p:tgtEl>
                                        <p:attrNameLst>
                                          <p:attrName>ppt_h</p:attrName>
                                        </p:attrNameLst>
                                      </p:cBhvr>
                                      <p:tavLst>
                                        <p:tav tm="0">
                                          <p:val>
                                            <p:fltVal val="0"/>
                                          </p:val>
                                        </p:tav>
                                        <p:tav tm="100000">
                                          <p:val>
                                            <p:strVal val="#ppt_h"/>
                                          </p:val>
                                        </p:tav>
                                      </p:tavLst>
                                    </p:anim>
                                    <p:animEffect transition="in" filter="fade">
                                      <p:cBhvr>
                                        <p:cTn id="189" dur="500"/>
                                        <p:tgtEl>
                                          <p:spTgt spid="176"/>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177"/>
                                        </p:tgtEl>
                                        <p:attrNameLst>
                                          <p:attrName>style.visibility</p:attrName>
                                        </p:attrNameLst>
                                      </p:cBhvr>
                                      <p:to>
                                        <p:strVal val="visible"/>
                                      </p:to>
                                    </p:set>
                                    <p:anim calcmode="lin" valueType="num">
                                      <p:cBhvr>
                                        <p:cTn id="192" dur="500" fill="hold"/>
                                        <p:tgtEl>
                                          <p:spTgt spid="177"/>
                                        </p:tgtEl>
                                        <p:attrNameLst>
                                          <p:attrName>ppt_w</p:attrName>
                                        </p:attrNameLst>
                                      </p:cBhvr>
                                      <p:tavLst>
                                        <p:tav tm="0">
                                          <p:val>
                                            <p:fltVal val="0"/>
                                          </p:val>
                                        </p:tav>
                                        <p:tav tm="100000">
                                          <p:val>
                                            <p:strVal val="#ppt_w"/>
                                          </p:val>
                                        </p:tav>
                                      </p:tavLst>
                                    </p:anim>
                                    <p:anim calcmode="lin" valueType="num">
                                      <p:cBhvr>
                                        <p:cTn id="193" dur="500" fill="hold"/>
                                        <p:tgtEl>
                                          <p:spTgt spid="177"/>
                                        </p:tgtEl>
                                        <p:attrNameLst>
                                          <p:attrName>ppt_h</p:attrName>
                                        </p:attrNameLst>
                                      </p:cBhvr>
                                      <p:tavLst>
                                        <p:tav tm="0">
                                          <p:val>
                                            <p:fltVal val="0"/>
                                          </p:val>
                                        </p:tav>
                                        <p:tav tm="100000">
                                          <p:val>
                                            <p:strVal val="#ppt_h"/>
                                          </p:val>
                                        </p:tav>
                                      </p:tavLst>
                                    </p:anim>
                                    <p:animEffect transition="in" filter="fade">
                                      <p:cBhvr>
                                        <p:cTn id="194" dur="500"/>
                                        <p:tgtEl>
                                          <p:spTgt spid="177"/>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178"/>
                                        </p:tgtEl>
                                        <p:attrNameLst>
                                          <p:attrName>style.visibility</p:attrName>
                                        </p:attrNameLst>
                                      </p:cBhvr>
                                      <p:to>
                                        <p:strVal val="visible"/>
                                      </p:to>
                                    </p:set>
                                    <p:anim calcmode="lin" valueType="num">
                                      <p:cBhvr>
                                        <p:cTn id="197" dur="500" fill="hold"/>
                                        <p:tgtEl>
                                          <p:spTgt spid="178"/>
                                        </p:tgtEl>
                                        <p:attrNameLst>
                                          <p:attrName>ppt_w</p:attrName>
                                        </p:attrNameLst>
                                      </p:cBhvr>
                                      <p:tavLst>
                                        <p:tav tm="0">
                                          <p:val>
                                            <p:fltVal val="0"/>
                                          </p:val>
                                        </p:tav>
                                        <p:tav tm="100000">
                                          <p:val>
                                            <p:strVal val="#ppt_w"/>
                                          </p:val>
                                        </p:tav>
                                      </p:tavLst>
                                    </p:anim>
                                    <p:anim calcmode="lin" valueType="num">
                                      <p:cBhvr>
                                        <p:cTn id="198" dur="500" fill="hold"/>
                                        <p:tgtEl>
                                          <p:spTgt spid="178"/>
                                        </p:tgtEl>
                                        <p:attrNameLst>
                                          <p:attrName>ppt_h</p:attrName>
                                        </p:attrNameLst>
                                      </p:cBhvr>
                                      <p:tavLst>
                                        <p:tav tm="0">
                                          <p:val>
                                            <p:fltVal val="0"/>
                                          </p:val>
                                        </p:tav>
                                        <p:tav tm="100000">
                                          <p:val>
                                            <p:strVal val="#ppt_h"/>
                                          </p:val>
                                        </p:tav>
                                      </p:tavLst>
                                    </p:anim>
                                    <p:animEffect transition="in" filter="fade">
                                      <p:cBhvr>
                                        <p:cTn id="199" dur="500"/>
                                        <p:tgtEl>
                                          <p:spTgt spid="178"/>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179"/>
                                        </p:tgtEl>
                                        <p:attrNameLst>
                                          <p:attrName>style.visibility</p:attrName>
                                        </p:attrNameLst>
                                      </p:cBhvr>
                                      <p:to>
                                        <p:strVal val="visible"/>
                                      </p:to>
                                    </p:set>
                                    <p:anim calcmode="lin" valueType="num">
                                      <p:cBhvr>
                                        <p:cTn id="202" dur="500" fill="hold"/>
                                        <p:tgtEl>
                                          <p:spTgt spid="179"/>
                                        </p:tgtEl>
                                        <p:attrNameLst>
                                          <p:attrName>ppt_w</p:attrName>
                                        </p:attrNameLst>
                                      </p:cBhvr>
                                      <p:tavLst>
                                        <p:tav tm="0">
                                          <p:val>
                                            <p:fltVal val="0"/>
                                          </p:val>
                                        </p:tav>
                                        <p:tav tm="100000">
                                          <p:val>
                                            <p:strVal val="#ppt_w"/>
                                          </p:val>
                                        </p:tav>
                                      </p:tavLst>
                                    </p:anim>
                                    <p:anim calcmode="lin" valueType="num">
                                      <p:cBhvr>
                                        <p:cTn id="203" dur="500" fill="hold"/>
                                        <p:tgtEl>
                                          <p:spTgt spid="179"/>
                                        </p:tgtEl>
                                        <p:attrNameLst>
                                          <p:attrName>ppt_h</p:attrName>
                                        </p:attrNameLst>
                                      </p:cBhvr>
                                      <p:tavLst>
                                        <p:tav tm="0">
                                          <p:val>
                                            <p:fltVal val="0"/>
                                          </p:val>
                                        </p:tav>
                                        <p:tav tm="100000">
                                          <p:val>
                                            <p:strVal val="#ppt_h"/>
                                          </p:val>
                                        </p:tav>
                                      </p:tavLst>
                                    </p:anim>
                                    <p:animEffect transition="in" filter="fade">
                                      <p:cBhvr>
                                        <p:cTn id="204" dur="500"/>
                                        <p:tgtEl>
                                          <p:spTgt spid="179"/>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180"/>
                                        </p:tgtEl>
                                        <p:attrNameLst>
                                          <p:attrName>style.visibility</p:attrName>
                                        </p:attrNameLst>
                                      </p:cBhvr>
                                      <p:to>
                                        <p:strVal val="visible"/>
                                      </p:to>
                                    </p:set>
                                    <p:anim calcmode="lin" valueType="num">
                                      <p:cBhvr>
                                        <p:cTn id="207" dur="500" fill="hold"/>
                                        <p:tgtEl>
                                          <p:spTgt spid="180"/>
                                        </p:tgtEl>
                                        <p:attrNameLst>
                                          <p:attrName>ppt_w</p:attrName>
                                        </p:attrNameLst>
                                      </p:cBhvr>
                                      <p:tavLst>
                                        <p:tav tm="0">
                                          <p:val>
                                            <p:fltVal val="0"/>
                                          </p:val>
                                        </p:tav>
                                        <p:tav tm="100000">
                                          <p:val>
                                            <p:strVal val="#ppt_w"/>
                                          </p:val>
                                        </p:tav>
                                      </p:tavLst>
                                    </p:anim>
                                    <p:anim calcmode="lin" valueType="num">
                                      <p:cBhvr>
                                        <p:cTn id="208" dur="500" fill="hold"/>
                                        <p:tgtEl>
                                          <p:spTgt spid="180"/>
                                        </p:tgtEl>
                                        <p:attrNameLst>
                                          <p:attrName>ppt_h</p:attrName>
                                        </p:attrNameLst>
                                      </p:cBhvr>
                                      <p:tavLst>
                                        <p:tav tm="0">
                                          <p:val>
                                            <p:fltVal val="0"/>
                                          </p:val>
                                        </p:tav>
                                        <p:tav tm="100000">
                                          <p:val>
                                            <p:strVal val="#ppt_h"/>
                                          </p:val>
                                        </p:tav>
                                      </p:tavLst>
                                    </p:anim>
                                    <p:animEffect transition="in" filter="fade">
                                      <p:cBhvr>
                                        <p:cTn id="209" dur="500"/>
                                        <p:tgtEl>
                                          <p:spTgt spid="180"/>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181"/>
                                        </p:tgtEl>
                                        <p:attrNameLst>
                                          <p:attrName>style.visibility</p:attrName>
                                        </p:attrNameLst>
                                      </p:cBhvr>
                                      <p:to>
                                        <p:strVal val="visible"/>
                                      </p:to>
                                    </p:set>
                                    <p:anim calcmode="lin" valueType="num">
                                      <p:cBhvr>
                                        <p:cTn id="212" dur="500" fill="hold"/>
                                        <p:tgtEl>
                                          <p:spTgt spid="181"/>
                                        </p:tgtEl>
                                        <p:attrNameLst>
                                          <p:attrName>ppt_w</p:attrName>
                                        </p:attrNameLst>
                                      </p:cBhvr>
                                      <p:tavLst>
                                        <p:tav tm="0">
                                          <p:val>
                                            <p:fltVal val="0"/>
                                          </p:val>
                                        </p:tav>
                                        <p:tav tm="100000">
                                          <p:val>
                                            <p:strVal val="#ppt_w"/>
                                          </p:val>
                                        </p:tav>
                                      </p:tavLst>
                                    </p:anim>
                                    <p:anim calcmode="lin" valueType="num">
                                      <p:cBhvr>
                                        <p:cTn id="213" dur="500" fill="hold"/>
                                        <p:tgtEl>
                                          <p:spTgt spid="181"/>
                                        </p:tgtEl>
                                        <p:attrNameLst>
                                          <p:attrName>ppt_h</p:attrName>
                                        </p:attrNameLst>
                                      </p:cBhvr>
                                      <p:tavLst>
                                        <p:tav tm="0">
                                          <p:val>
                                            <p:fltVal val="0"/>
                                          </p:val>
                                        </p:tav>
                                        <p:tav tm="100000">
                                          <p:val>
                                            <p:strVal val="#ppt_h"/>
                                          </p:val>
                                        </p:tav>
                                      </p:tavLst>
                                    </p:anim>
                                    <p:animEffect transition="in" filter="fade">
                                      <p:cBhvr>
                                        <p:cTn id="214" dur="500"/>
                                        <p:tgtEl>
                                          <p:spTgt spid="181"/>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182"/>
                                        </p:tgtEl>
                                        <p:attrNameLst>
                                          <p:attrName>style.visibility</p:attrName>
                                        </p:attrNameLst>
                                      </p:cBhvr>
                                      <p:to>
                                        <p:strVal val="visible"/>
                                      </p:to>
                                    </p:set>
                                    <p:anim calcmode="lin" valueType="num">
                                      <p:cBhvr>
                                        <p:cTn id="217" dur="500" fill="hold"/>
                                        <p:tgtEl>
                                          <p:spTgt spid="182"/>
                                        </p:tgtEl>
                                        <p:attrNameLst>
                                          <p:attrName>ppt_w</p:attrName>
                                        </p:attrNameLst>
                                      </p:cBhvr>
                                      <p:tavLst>
                                        <p:tav tm="0">
                                          <p:val>
                                            <p:fltVal val="0"/>
                                          </p:val>
                                        </p:tav>
                                        <p:tav tm="100000">
                                          <p:val>
                                            <p:strVal val="#ppt_w"/>
                                          </p:val>
                                        </p:tav>
                                      </p:tavLst>
                                    </p:anim>
                                    <p:anim calcmode="lin" valueType="num">
                                      <p:cBhvr>
                                        <p:cTn id="218" dur="500" fill="hold"/>
                                        <p:tgtEl>
                                          <p:spTgt spid="182"/>
                                        </p:tgtEl>
                                        <p:attrNameLst>
                                          <p:attrName>ppt_h</p:attrName>
                                        </p:attrNameLst>
                                      </p:cBhvr>
                                      <p:tavLst>
                                        <p:tav tm="0">
                                          <p:val>
                                            <p:fltVal val="0"/>
                                          </p:val>
                                        </p:tav>
                                        <p:tav tm="100000">
                                          <p:val>
                                            <p:strVal val="#ppt_h"/>
                                          </p:val>
                                        </p:tav>
                                      </p:tavLst>
                                    </p:anim>
                                    <p:animEffect transition="in" filter="fade">
                                      <p:cBhvr>
                                        <p:cTn id="219" dur="500"/>
                                        <p:tgtEl>
                                          <p:spTgt spid="182"/>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183"/>
                                        </p:tgtEl>
                                        <p:attrNameLst>
                                          <p:attrName>style.visibility</p:attrName>
                                        </p:attrNameLst>
                                      </p:cBhvr>
                                      <p:to>
                                        <p:strVal val="visible"/>
                                      </p:to>
                                    </p:set>
                                    <p:anim calcmode="lin" valueType="num">
                                      <p:cBhvr>
                                        <p:cTn id="222" dur="500" fill="hold"/>
                                        <p:tgtEl>
                                          <p:spTgt spid="183"/>
                                        </p:tgtEl>
                                        <p:attrNameLst>
                                          <p:attrName>ppt_w</p:attrName>
                                        </p:attrNameLst>
                                      </p:cBhvr>
                                      <p:tavLst>
                                        <p:tav tm="0">
                                          <p:val>
                                            <p:fltVal val="0"/>
                                          </p:val>
                                        </p:tav>
                                        <p:tav tm="100000">
                                          <p:val>
                                            <p:strVal val="#ppt_w"/>
                                          </p:val>
                                        </p:tav>
                                      </p:tavLst>
                                    </p:anim>
                                    <p:anim calcmode="lin" valueType="num">
                                      <p:cBhvr>
                                        <p:cTn id="223" dur="500" fill="hold"/>
                                        <p:tgtEl>
                                          <p:spTgt spid="183"/>
                                        </p:tgtEl>
                                        <p:attrNameLst>
                                          <p:attrName>ppt_h</p:attrName>
                                        </p:attrNameLst>
                                      </p:cBhvr>
                                      <p:tavLst>
                                        <p:tav tm="0">
                                          <p:val>
                                            <p:fltVal val="0"/>
                                          </p:val>
                                        </p:tav>
                                        <p:tav tm="100000">
                                          <p:val>
                                            <p:strVal val="#ppt_h"/>
                                          </p:val>
                                        </p:tav>
                                      </p:tavLst>
                                    </p:anim>
                                    <p:animEffect transition="in" filter="fade">
                                      <p:cBhvr>
                                        <p:cTn id="224" dur="500"/>
                                        <p:tgtEl>
                                          <p:spTgt spid="183"/>
                                        </p:tgtEl>
                                      </p:cBhvr>
                                    </p:animEffect>
                                  </p:childTnLst>
                                </p:cTn>
                              </p:par>
                              <p:par>
                                <p:cTn id="225" presetID="53" presetClass="entr" presetSubtype="16" fill="hold" nodeType="withEffect">
                                  <p:stCondLst>
                                    <p:cond delay="0"/>
                                  </p:stCondLst>
                                  <p:childTnLst>
                                    <p:set>
                                      <p:cBhvr>
                                        <p:cTn id="226" dur="1" fill="hold">
                                          <p:stCondLst>
                                            <p:cond delay="0"/>
                                          </p:stCondLst>
                                        </p:cTn>
                                        <p:tgtEl>
                                          <p:spTgt spid="24"/>
                                        </p:tgtEl>
                                        <p:attrNameLst>
                                          <p:attrName>style.visibility</p:attrName>
                                        </p:attrNameLst>
                                      </p:cBhvr>
                                      <p:to>
                                        <p:strVal val="visible"/>
                                      </p:to>
                                    </p:set>
                                    <p:anim calcmode="lin" valueType="num">
                                      <p:cBhvr>
                                        <p:cTn id="227" dur="500" fill="hold"/>
                                        <p:tgtEl>
                                          <p:spTgt spid="24"/>
                                        </p:tgtEl>
                                        <p:attrNameLst>
                                          <p:attrName>ppt_w</p:attrName>
                                        </p:attrNameLst>
                                      </p:cBhvr>
                                      <p:tavLst>
                                        <p:tav tm="0">
                                          <p:val>
                                            <p:fltVal val="0"/>
                                          </p:val>
                                        </p:tav>
                                        <p:tav tm="100000">
                                          <p:val>
                                            <p:strVal val="#ppt_w"/>
                                          </p:val>
                                        </p:tav>
                                      </p:tavLst>
                                    </p:anim>
                                    <p:anim calcmode="lin" valueType="num">
                                      <p:cBhvr>
                                        <p:cTn id="228" dur="500" fill="hold"/>
                                        <p:tgtEl>
                                          <p:spTgt spid="24"/>
                                        </p:tgtEl>
                                        <p:attrNameLst>
                                          <p:attrName>ppt_h</p:attrName>
                                        </p:attrNameLst>
                                      </p:cBhvr>
                                      <p:tavLst>
                                        <p:tav tm="0">
                                          <p:val>
                                            <p:fltVal val="0"/>
                                          </p:val>
                                        </p:tav>
                                        <p:tav tm="100000">
                                          <p:val>
                                            <p:strVal val="#ppt_h"/>
                                          </p:val>
                                        </p:tav>
                                      </p:tavLst>
                                    </p:anim>
                                    <p:animEffect transition="in" filter="fade">
                                      <p:cBhvr>
                                        <p:cTn id="229" dur="500"/>
                                        <p:tgtEl>
                                          <p:spTgt spid="24"/>
                                        </p:tgtEl>
                                      </p:cBhvr>
                                    </p:animEffect>
                                  </p:childTnLst>
                                </p:cTn>
                              </p:par>
                              <p:par>
                                <p:cTn id="230" presetID="53" presetClass="entr" presetSubtype="16" fill="hold" nodeType="withEffect">
                                  <p:stCondLst>
                                    <p:cond delay="0"/>
                                  </p:stCondLst>
                                  <p:childTnLst>
                                    <p:set>
                                      <p:cBhvr>
                                        <p:cTn id="231" dur="1" fill="hold">
                                          <p:stCondLst>
                                            <p:cond delay="0"/>
                                          </p:stCondLst>
                                        </p:cTn>
                                        <p:tgtEl>
                                          <p:spTgt spid="32"/>
                                        </p:tgtEl>
                                        <p:attrNameLst>
                                          <p:attrName>style.visibility</p:attrName>
                                        </p:attrNameLst>
                                      </p:cBhvr>
                                      <p:to>
                                        <p:strVal val="visible"/>
                                      </p:to>
                                    </p:set>
                                    <p:anim calcmode="lin" valueType="num">
                                      <p:cBhvr>
                                        <p:cTn id="232" dur="500" fill="hold"/>
                                        <p:tgtEl>
                                          <p:spTgt spid="32"/>
                                        </p:tgtEl>
                                        <p:attrNameLst>
                                          <p:attrName>ppt_w</p:attrName>
                                        </p:attrNameLst>
                                      </p:cBhvr>
                                      <p:tavLst>
                                        <p:tav tm="0">
                                          <p:val>
                                            <p:fltVal val="0"/>
                                          </p:val>
                                        </p:tav>
                                        <p:tav tm="100000">
                                          <p:val>
                                            <p:strVal val="#ppt_w"/>
                                          </p:val>
                                        </p:tav>
                                      </p:tavLst>
                                    </p:anim>
                                    <p:anim calcmode="lin" valueType="num">
                                      <p:cBhvr>
                                        <p:cTn id="233" dur="500" fill="hold"/>
                                        <p:tgtEl>
                                          <p:spTgt spid="32"/>
                                        </p:tgtEl>
                                        <p:attrNameLst>
                                          <p:attrName>ppt_h</p:attrName>
                                        </p:attrNameLst>
                                      </p:cBhvr>
                                      <p:tavLst>
                                        <p:tav tm="0">
                                          <p:val>
                                            <p:fltVal val="0"/>
                                          </p:val>
                                        </p:tav>
                                        <p:tav tm="100000">
                                          <p:val>
                                            <p:strVal val="#ppt_h"/>
                                          </p:val>
                                        </p:tav>
                                      </p:tavLst>
                                    </p:anim>
                                    <p:animEffect transition="in" filter="fade">
                                      <p:cBhvr>
                                        <p:cTn id="234" dur="500"/>
                                        <p:tgtEl>
                                          <p:spTgt spid="32"/>
                                        </p:tgtEl>
                                      </p:cBhvr>
                                    </p:animEffect>
                                  </p:childTnLst>
                                </p:cTn>
                              </p:par>
                              <p:par>
                                <p:cTn id="235" presetID="53" presetClass="entr" presetSubtype="16" fill="hold" nodeType="withEffect">
                                  <p:stCondLst>
                                    <p:cond delay="0"/>
                                  </p:stCondLst>
                                  <p:childTnLst>
                                    <p:set>
                                      <p:cBhvr>
                                        <p:cTn id="236" dur="1" fill="hold">
                                          <p:stCondLst>
                                            <p:cond delay="0"/>
                                          </p:stCondLst>
                                        </p:cTn>
                                        <p:tgtEl>
                                          <p:spTgt spid="55"/>
                                        </p:tgtEl>
                                        <p:attrNameLst>
                                          <p:attrName>style.visibility</p:attrName>
                                        </p:attrNameLst>
                                      </p:cBhvr>
                                      <p:to>
                                        <p:strVal val="visible"/>
                                      </p:to>
                                    </p:set>
                                    <p:anim calcmode="lin" valueType="num">
                                      <p:cBhvr>
                                        <p:cTn id="237" dur="500" fill="hold"/>
                                        <p:tgtEl>
                                          <p:spTgt spid="55"/>
                                        </p:tgtEl>
                                        <p:attrNameLst>
                                          <p:attrName>ppt_w</p:attrName>
                                        </p:attrNameLst>
                                      </p:cBhvr>
                                      <p:tavLst>
                                        <p:tav tm="0">
                                          <p:val>
                                            <p:fltVal val="0"/>
                                          </p:val>
                                        </p:tav>
                                        <p:tav tm="100000">
                                          <p:val>
                                            <p:strVal val="#ppt_w"/>
                                          </p:val>
                                        </p:tav>
                                      </p:tavLst>
                                    </p:anim>
                                    <p:anim calcmode="lin" valueType="num">
                                      <p:cBhvr>
                                        <p:cTn id="238" dur="500" fill="hold"/>
                                        <p:tgtEl>
                                          <p:spTgt spid="55"/>
                                        </p:tgtEl>
                                        <p:attrNameLst>
                                          <p:attrName>ppt_h</p:attrName>
                                        </p:attrNameLst>
                                      </p:cBhvr>
                                      <p:tavLst>
                                        <p:tav tm="0">
                                          <p:val>
                                            <p:fltVal val="0"/>
                                          </p:val>
                                        </p:tav>
                                        <p:tav tm="100000">
                                          <p:val>
                                            <p:strVal val="#ppt_h"/>
                                          </p:val>
                                        </p:tav>
                                      </p:tavLst>
                                    </p:anim>
                                    <p:animEffect transition="in" filter="fade">
                                      <p:cBhvr>
                                        <p:cTn id="239" dur="500"/>
                                        <p:tgtEl>
                                          <p:spTgt spid="55"/>
                                        </p:tgtEl>
                                      </p:cBhvr>
                                    </p:animEffect>
                                  </p:childTnLst>
                                </p:cTn>
                              </p:par>
                              <p:par>
                                <p:cTn id="240" presetID="53" presetClass="entr" presetSubtype="16" fill="hold" nodeType="withEffect">
                                  <p:stCondLst>
                                    <p:cond delay="0"/>
                                  </p:stCondLst>
                                  <p:childTnLst>
                                    <p:set>
                                      <p:cBhvr>
                                        <p:cTn id="241" dur="1" fill="hold">
                                          <p:stCondLst>
                                            <p:cond delay="0"/>
                                          </p:stCondLst>
                                        </p:cTn>
                                        <p:tgtEl>
                                          <p:spTgt spid="56"/>
                                        </p:tgtEl>
                                        <p:attrNameLst>
                                          <p:attrName>style.visibility</p:attrName>
                                        </p:attrNameLst>
                                      </p:cBhvr>
                                      <p:to>
                                        <p:strVal val="visible"/>
                                      </p:to>
                                    </p:set>
                                    <p:anim calcmode="lin" valueType="num">
                                      <p:cBhvr>
                                        <p:cTn id="242" dur="500" fill="hold"/>
                                        <p:tgtEl>
                                          <p:spTgt spid="56"/>
                                        </p:tgtEl>
                                        <p:attrNameLst>
                                          <p:attrName>ppt_w</p:attrName>
                                        </p:attrNameLst>
                                      </p:cBhvr>
                                      <p:tavLst>
                                        <p:tav tm="0">
                                          <p:val>
                                            <p:fltVal val="0"/>
                                          </p:val>
                                        </p:tav>
                                        <p:tav tm="100000">
                                          <p:val>
                                            <p:strVal val="#ppt_w"/>
                                          </p:val>
                                        </p:tav>
                                      </p:tavLst>
                                    </p:anim>
                                    <p:anim calcmode="lin" valueType="num">
                                      <p:cBhvr>
                                        <p:cTn id="243" dur="500" fill="hold"/>
                                        <p:tgtEl>
                                          <p:spTgt spid="56"/>
                                        </p:tgtEl>
                                        <p:attrNameLst>
                                          <p:attrName>ppt_h</p:attrName>
                                        </p:attrNameLst>
                                      </p:cBhvr>
                                      <p:tavLst>
                                        <p:tav tm="0">
                                          <p:val>
                                            <p:fltVal val="0"/>
                                          </p:val>
                                        </p:tav>
                                        <p:tav tm="100000">
                                          <p:val>
                                            <p:strVal val="#ppt_h"/>
                                          </p:val>
                                        </p:tav>
                                      </p:tavLst>
                                    </p:anim>
                                    <p:animEffect transition="in" filter="fade">
                                      <p:cBhvr>
                                        <p:cTn id="244" dur="500"/>
                                        <p:tgtEl>
                                          <p:spTgt spid="56"/>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76"/>
                                        </p:tgtEl>
                                        <p:attrNameLst>
                                          <p:attrName>style.visibility</p:attrName>
                                        </p:attrNameLst>
                                      </p:cBhvr>
                                      <p:to>
                                        <p:strVal val="visible"/>
                                      </p:to>
                                    </p:set>
                                    <p:anim calcmode="lin" valueType="num">
                                      <p:cBhvr>
                                        <p:cTn id="247" dur="500" fill="hold"/>
                                        <p:tgtEl>
                                          <p:spTgt spid="76"/>
                                        </p:tgtEl>
                                        <p:attrNameLst>
                                          <p:attrName>ppt_w</p:attrName>
                                        </p:attrNameLst>
                                      </p:cBhvr>
                                      <p:tavLst>
                                        <p:tav tm="0">
                                          <p:val>
                                            <p:fltVal val="0"/>
                                          </p:val>
                                        </p:tav>
                                        <p:tav tm="100000">
                                          <p:val>
                                            <p:strVal val="#ppt_w"/>
                                          </p:val>
                                        </p:tav>
                                      </p:tavLst>
                                    </p:anim>
                                    <p:anim calcmode="lin" valueType="num">
                                      <p:cBhvr>
                                        <p:cTn id="248" dur="500" fill="hold"/>
                                        <p:tgtEl>
                                          <p:spTgt spid="76"/>
                                        </p:tgtEl>
                                        <p:attrNameLst>
                                          <p:attrName>ppt_h</p:attrName>
                                        </p:attrNameLst>
                                      </p:cBhvr>
                                      <p:tavLst>
                                        <p:tav tm="0">
                                          <p:val>
                                            <p:fltVal val="0"/>
                                          </p:val>
                                        </p:tav>
                                        <p:tav tm="100000">
                                          <p:val>
                                            <p:strVal val="#ppt_h"/>
                                          </p:val>
                                        </p:tav>
                                      </p:tavLst>
                                    </p:anim>
                                    <p:animEffect transition="in" filter="fade">
                                      <p:cBhvr>
                                        <p:cTn id="249" dur="500"/>
                                        <p:tgtEl>
                                          <p:spTgt spid="76"/>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147"/>
                                        </p:tgtEl>
                                        <p:attrNameLst>
                                          <p:attrName>style.visibility</p:attrName>
                                        </p:attrNameLst>
                                      </p:cBhvr>
                                      <p:to>
                                        <p:strVal val="visible"/>
                                      </p:to>
                                    </p:set>
                                    <p:anim calcmode="lin" valueType="num">
                                      <p:cBhvr>
                                        <p:cTn id="252" dur="500" fill="hold"/>
                                        <p:tgtEl>
                                          <p:spTgt spid="147"/>
                                        </p:tgtEl>
                                        <p:attrNameLst>
                                          <p:attrName>ppt_w</p:attrName>
                                        </p:attrNameLst>
                                      </p:cBhvr>
                                      <p:tavLst>
                                        <p:tav tm="0">
                                          <p:val>
                                            <p:fltVal val="0"/>
                                          </p:val>
                                        </p:tav>
                                        <p:tav tm="100000">
                                          <p:val>
                                            <p:strVal val="#ppt_w"/>
                                          </p:val>
                                        </p:tav>
                                      </p:tavLst>
                                    </p:anim>
                                    <p:anim calcmode="lin" valueType="num">
                                      <p:cBhvr>
                                        <p:cTn id="253" dur="500" fill="hold"/>
                                        <p:tgtEl>
                                          <p:spTgt spid="147"/>
                                        </p:tgtEl>
                                        <p:attrNameLst>
                                          <p:attrName>ppt_h</p:attrName>
                                        </p:attrNameLst>
                                      </p:cBhvr>
                                      <p:tavLst>
                                        <p:tav tm="0">
                                          <p:val>
                                            <p:fltVal val="0"/>
                                          </p:val>
                                        </p:tav>
                                        <p:tav tm="100000">
                                          <p:val>
                                            <p:strVal val="#ppt_h"/>
                                          </p:val>
                                        </p:tav>
                                      </p:tavLst>
                                    </p:anim>
                                    <p:animEffect transition="in" filter="fade">
                                      <p:cBhvr>
                                        <p:cTn id="254" dur="500"/>
                                        <p:tgtEl>
                                          <p:spTgt spid="147"/>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160"/>
                                        </p:tgtEl>
                                        <p:attrNameLst>
                                          <p:attrName>style.visibility</p:attrName>
                                        </p:attrNameLst>
                                      </p:cBhvr>
                                      <p:to>
                                        <p:strVal val="visible"/>
                                      </p:to>
                                    </p:set>
                                    <p:anim calcmode="lin" valueType="num">
                                      <p:cBhvr>
                                        <p:cTn id="257" dur="500" fill="hold"/>
                                        <p:tgtEl>
                                          <p:spTgt spid="160"/>
                                        </p:tgtEl>
                                        <p:attrNameLst>
                                          <p:attrName>ppt_w</p:attrName>
                                        </p:attrNameLst>
                                      </p:cBhvr>
                                      <p:tavLst>
                                        <p:tav tm="0">
                                          <p:val>
                                            <p:fltVal val="0"/>
                                          </p:val>
                                        </p:tav>
                                        <p:tav tm="100000">
                                          <p:val>
                                            <p:strVal val="#ppt_w"/>
                                          </p:val>
                                        </p:tav>
                                      </p:tavLst>
                                    </p:anim>
                                    <p:anim calcmode="lin" valueType="num">
                                      <p:cBhvr>
                                        <p:cTn id="258" dur="500" fill="hold"/>
                                        <p:tgtEl>
                                          <p:spTgt spid="160"/>
                                        </p:tgtEl>
                                        <p:attrNameLst>
                                          <p:attrName>ppt_h</p:attrName>
                                        </p:attrNameLst>
                                      </p:cBhvr>
                                      <p:tavLst>
                                        <p:tav tm="0">
                                          <p:val>
                                            <p:fltVal val="0"/>
                                          </p:val>
                                        </p:tav>
                                        <p:tav tm="100000">
                                          <p:val>
                                            <p:strVal val="#ppt_h"/>
                                          </p:val>
                                        </p:tav>
                                      </p:tavLst>
                                    </p:anim>
                                    <p:animEffect transition="in" filter="fade">
                                      <p:cBhvr>
                                        <p:cTn id="259" dur="500"/>
                                        <p:tgtEl>
                                          <p:spTgt spid="160"/>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173"/>
                                        </p:tgtEl>
                                        <p:attrNameLst>
                                          <p:attrName>style.visibility</p:attrName>
                                        </p:attrNameLst>
                                      </p:cBhvr>
                                      <p:to>
                                        <p:strVal val="visible"/>
                                      </p:to>
                                    </p:set>
                                    <p:anim calcmode="lin" valueType="num">
                                      <p:cBhvr>
                                        <p:cTn id="262" dur="500" fill="hold"/>
                                        <p:tgtEl>
                                          <p:spTgt spid="173"/>
                                        </p:tgtEl>
                                        <p:attrNameLst>
                                          <p:attrName>ppt_w</p:attrName>
                                        </p:attrNameLst>
                                      </p:cBhvr>
                                      <p:tavLst>
                                        <p:tav tm="0">
                                          <p:val>
                                            <p:fltVal val="0"/>
                                          </p:val>
                                        </p:tav>
                                        <p:tav tm="100000">
                                          <p:val>
                                            <p:strVal val="#ppt_w"/>
                                          </p:val>
                                        </p:tav>
                                      </p:tavLst>
                                    </p:anim>
                                    <p:anim calcmode="lin" valueType="num">
                                      <p:cBhvr>
                                        <p:cTn id="263" dur="500" fill="hold"/>
                                        <p:tgtEl>
                                          <p:spTgt spid="173"/>
                                        </p:tgtEl>
                                        <p:attrNameLst>
                                          <p:attrName>ppt_h</p:attrName>
                                        </p:attrNameLst>
                                      </p:cBhvr>
                                      <p:tavLst>
                                        <p:tav tm="0">
                                          <p:val>
                                            <p:fltVal val="0"/>
                                          </p:val>
                                        </p:tav>
                                        <p:tav tm="100000">
                                          <p:val>
                                            <p:strVal val="#ppt_h"/>
                                          </p:val>
                                        </p:tav>
                                      </p:tavLst>
                                    </p:anim>
                                    <p:animEffect transition="in" filter="fade">
                                      <p:cBhvr>
                                        <p:cTn id="264" dur="500"/>
                                        <p:tgtEl>
                                          <p:spTgt spid="173"/>
                                        </p:tgtEl>
                                      </p:cBhvr>
                                    </p:animEffect>
                                  </p:childTnLst>
                                </p:cTn>
                              </p:par>
                            </p:childTnLst>
                          </p:cTn>
                        </p:par>
                      </p:childTnLst>
                    </p:cTn>
                  </p:par>
                  <p:par>
                    <p:cTn id="265" fill="hold">
                      <p:stCondLst>
                        <p:cond delay="indefinite"/>
                      </p:stCondLst>
                      <p:childTnLst>
                        <p:par>
                          <p:cTn id="266" fill="hold">
                            <p:stCondLst>
                              <p:cond delay="0"/>
                            </p:stCondLst>
                            <p:childTnLst>
                              <p:par>
                                <p:cTn id="267" presetID="16" presetClass="entr" presetSubtype="21" fill="hold" nodeType="clickEffect">
                                  <p:stCondLst>
                                    <p:cond delay="0"/>
                                  </p:stCondLst>
                                  <p:childTnLst>
                                    <p:set>
                                      <p:cBhvr>
                                        <p:cTn id="268" dur="1" fill="hold">
                                          <p:stCondLst>
                                            <p:cond delay="0"/>
                                          </p:stCondLst>
                                        </p:cTn>
                                        <p:tgtEl>
                                          <p:spTgt spid="197"/>
                                        </p:tgtEl>
                                        <p:attrNameLst>
                                          <p:attrName>style.visibility</p:attrName>
                                        </p:attrNameLst>
                                      </p:cBhvr>
                                      <p:to>
                                        <p:strVal val="visible"/>
                                      </p:to>
                                    </p:set>
                                    <p:animEffect transition="in" filter="barn(inVertical)">
                                      <p:cBhvr>
                                        <p:cTn id="269" dur="500"/>
                                        <p:tgtEl>
                                          <p:spTgt spid="197"/>
                                        </p:tgtEl>
                                      </p:cBhvr>
                                    </p:animEffect>
                                  </p:childTnLst>
                                </p:cTn>
                              </p:par>
                            </p:childTnLst>
                          </p:cTn>
                        </p:par>
                      </p:childTnLst>
                    </p:cTn>
                  </p:par>
                  <p:par>
                    <p:cTn id="270" fill="hold">
                      <p:stCondLst>
                        <p:cond delay="indefinite"/>
                      </p:stCondLst>
                      <p:childTnLst>
                        <p:par>
                          <p:cTn id="271" fill="hold">
                            <p:stCondLst>
                              <p:cond delay="0"/>
                            </p:stCondLst>
                            <p:childTnLst>
                              <p:par>
                                <p:cTn id="272" presetID="22" presetClass="entr" presetSubtype="4" fill="hold" nodeType="clickEffect">
                                  <p:stCondLst>
                                    <p:cond delay="0"/>
                                  </p:stCondLst>
                                  <p:childTnLst>
                                    <p:set>
                                      <p:cBhvr>
                                        <p:cTn id="273" dur="1" fill="hold">
                                          <p:stCondLst>
                                            <p:cond delay="0"/>
                                          </p:stCondLst>
                                        </p:cTn>
                                        <p:tgtEl>
                                          <p:spTgt spid="11"/>
                                        </p:tgtEl>
                                        <p:attrNameLst>
                                          <p:attrName>style.visibility</p:attrName>
                                        </p:attrNameLst>
                                      </p:cBhvr>
                                      <p:to>
                                        <p:strVal val="visible"/>
                                      </p:to>
                                    </p:set>
                                    <p:animEffect transition="in" filter="wipe(down)">
                                      <p:cBhvr>
                                        <p:cTn id="274" dur="500"/>
                                        <p:tgtEl>
                                          <p:spTgt spid="11"/>
                                        </p:tgtEl>
                                      </p:cBhvr>
                                    </p:animEffect>
                                  </p:childTnLst>
                                </p:cTn>
                              </p:par>
                            </p:childTnLst>
                          </p:cTn>
                        </p:par>
                      </p:childTnLst>
                    </p:cTn>
                  </p:par>
                  <p:par>
                    <p:cTn id="275" fill="hold">
                      <p:stCondLst>
                        <p:cond delay="indefinite"/>
                      </p:stCondLst>
                      <p:childTnLst>
                        <p:par>
                          <p:cTn id="276" fill="hold">
                            <p:stCondLst>
                              <p:cond delay="0"/>
                            </p:stCondLst>
                            <p:childTnLst>
                              <p:par>
                                <p:cTn id="277" presetID="22" presetClass="entr" presetSubtype="4" fill="hold" grpId="0" nodeType="clickEffect">
                                  <p:stCondLst>
                                    <p:cond delay="0"/>
                                  </p:stCondLst>
                                  <p:childTnLst>
                                    <p:set>
                                      <p:cBhvr>
                                        <p:cTn id="278" dur="1" fill="hold">
                                          <p:stCondLst>
                                            <p:cond delay="0"/>
                                          </p:stCondLst>
                                        </p:cTn>
                                        <p:tgtEl>
                                          <p:spTgt spid="199"/>
                                        </p:tgtEl>
                                        <p:attrNameLst>
                                          <p:attrName>style.visibility</p:attrName>
                                        </p:attrNameLst>
                                      </p:cBhvr>
                                      <p:to>
                                        <p:strVal val="visible"/>
                                      </p:to>
                                    </p:set>
                                    <p:animEffect transition="in" filter="wipe(down)">
                                      <p:cBhvr>
                                        <p:cTn id="279" dur="500"/>
                                        <p:tgtEl>
                                          <p:spTgt spid="199"/>
                                        </p:tgtEl>
                                      </p:cBhvr>
                                    </p:animEffect>
                                  </p:childTnLst>
                                </p:cTn>
                              </p:par>
                            </p:childTnLst>
                          </p:cTn>
                        </p:par>
                      </p:childTnLst>
                    </p:cTn>
                  </p:par>
                  <p:par>
                    <p:cTn id="280" fill="hold">
                      <p:stCondLst>
                        <p:cond delay="indefinite"/>
                      </p:stCondLst>
                      <p:childTnLst>
                        <p:par>
                          <p:cTn id="281" fill="hold">
                            <p:stCondLst>
                              <p:cond delay="0"/>
                            </p:stCondLst>
                            <p:childTnLst>
                              <p:par>
                                <p:cTn id="282" presetID="2" presetClass="exit" presetSubtype="4" fill="hold" grpId="1" nodeType="clickEffect">
                                  <p:stCondLst>
                                    <p:cond delay="0"/>
                                  </p:stCondLst>
                                  <p:childTnLst>
                                    <p:anim calcmode="lin" valueType="num">
                                      <p:cBhvr additive="base">
                                        <p:cTn id="283" dur="500"/>
                                        <p:tgtEl>
                                          <p:spTgt spid="199"/>
                                        </p:tgtEl>
                                        <p:attrNameLst>
                                          <p:attrName>ppt_x</p:attrName>
                                        </p:attrNameLst>
                                      </p:cBhvr>
                                      <p:tavLst>
                                        <p:tav tm="0">
                                          <p:val>
                                            <p:strVal val="ppt_x"/>
                                          </p:val>
                                        </p:tav>
                                        <p:tav tm="100000">
                                          <p:val>
                                            <p:strVal val="ppt_x"/>
                                          </p:val>
                                        </p:tav>
                                      </p:tavLst>
                                    </p:anim>
                                    <p:anim calcmode="lin" valueType="num">
                                      <p:cBhvr additive="base">
                                        <p:cTn id="284" dur="500"/>
                                        <p:tgtEl>
                                          <p:spTgt spid="199"/>
                                        </p:tgtEl>
                                        <p:attrNameLst>
                                          <p:attrName>ppt_y</p:attrName>
                                        </p:attrNameLst>
                                      </p:cBhvr>
                                      <p:tavLst>
                                        <p:tav tm="0">
                                          <p:val>
                                            <p:strVal val="ppt_y"/>
                                          </p:val>
                                        </p:tav>
                                        <p:tav tm="100000">
                                          <p:val>
                                            <p:strVal val="1+ppt_h/2"/>
                                          </p:val>
                                        </p:tav>
                                      </p:tavLst>
                                    </p:anim>
                                    <p:set>
                                      <p:cBhvr>
                                        <p:cTn id="285" dur="1" fill="hold">
                                          <p:stCondLst>
                                            <p:cond delay="499"/>
                                          </p:stCondLst>
                                        </p:cTn>
                                        <p:tgtEl>
                                          <p:spTgt spid="199"/>
                                        </p:tgtEl>
                                        <p:attrNameLst>
                                          <p:attrName>style.visibility</p:attrName>
                                        </p:attrNameLst>
                                      </p:cBhvr>
                                      <p:to>
                                        <p:strVal val="hidden"/>
                                      </p:to>
                                    </p:set>
                                  </p:childTnLst>
                                </p:cTn>
                              </p:par>
                            </p:childTnLst>
                          </p:cTn>
                        </p:par>
                      </p:childTnLst>
                    </p:cTn>
                  </p:par>
                  <p:par>
                    <p:cTn id="286" fill="hold">
                      <p:stCondLst>
                        <p:cond delay="indefinite"/>
                      </p:stCondLst>
                      <p:childTnLst>
                        <p:par>
                          <p:cTn id="287" fill="hold">
                            <p:stCondLst>
                              <p:cond delay="0"/>
                            </p:stCondLst>
                            <p:childTnLst>
                              <p:par>
                                <p:cTn id="288" presetID="22" presetClass="entr" presetSubtype="4" fill="hold" nodeType="clickEffect">
                                  <p:stCondLst>
                                    <p:cond delay="0"/>
                                  </p:stCondLst>
                                  <p:childTnLst>
                                    <p:set>
                                      <p:cBhvr>
                                        <p:cTn id="289" dur="1" fill="hold">
                                          <p:stCondLst>
                                            <p:cond delay="0"/>
                                          </p:stCondLst>
                                        </p:cTn>
                                        <p:tgtEl>
                                          <p:spTgt spid="22"/>
                                        </p:tgtEl>
                                        <p:attrNameLst>
                                          <p:attrName>style.visibility</p:attrName>
                                        </p:attrNameLst>
                                      </p:cBhvr>
                                      <p:to>
                                        <p:strVal val="visible"/>
                                      </p:to>
                                    </p:set>
                                    <p:animEffect transition="in" filter="wipe(down)">
                                      <p:cBhvr>
                                        <p:cTn id="290" dur="500"/>
                                        <p:tgtEl>
                                          <p:spTgt spid="22"/>
                                        </p:tgtEl>
                                      </p:cBhvr>
                                    </p:animEffect>
                                  </p:childTnLst>
                                </p:cTn>
                              </p:par>
                            </p:childTnLst>
                          </p:cTn>
                        </p:par>
                      </p:childTnLst>
                    </p:cTn>
                  </p:par>
                  <p:par>
                    <p:cTn id="291" fill="hold">
                      <p:stCondLst>
                        <p:cond delay="indefinite"/>
                      </p:stCondLst>
                      <p:childTnLst>
                        <p:par>
                          <p:cTn id="292" fill="hold">
                            <p:stCondLst>
                              <p:cond delay="0"/>
                            </p:stCondLst>
                            <p:childTnLst>
                              <p:par>
                                <p:cTn id="293" presetID="1" presetClass="emph" presetSubtype="2" fill="hold" nodeType="clickEffect">
                                  <p:stCondLst>
                                    <p:cond delay="0"/>
                                  </p:stCondLst>
                                  <p:childTnLst>
                                    <p:animClr clrSpc="rgb" dir="cw">
                                      <p:cBhvr>
                                        <p:cTn id="294" dur="2000" fill="hold"/>
                                        <p:tgtEl>
                                          <p:spTgt spid="78"/>
                                        </p:tgtEl>
                                        <p:attrNameLst>
                                          <p:attrName>fillcolor</p:attrName>
                                        </p:attrNameLst>
                                      </p:cBhvr>
                                      <p:to>
                                        <a:srgbClr val="FFFF00"/>
                                      </p:to>
                                    </p:animClr>
                                    <p:set>
                                      <p:cBhvr>
                                        <p:cTn id="295" dur="2000" fill="hold"/>
                                        <p:tgtEl>
                                          <p:spTgt spid="78"/>
                                        </p:tgtEl>
                                        <p:attrNameLst>
                                          <p:attrName>fill.type</p:attrName>
                                        </p:attrNameLst>
                                      </p:cBhvr>
                                      <p:to>
                                        <p:strVal val="solid"/>
                                      </p:to>
                                    </p:set>
                                    <p:set>
                                      <p:cBhvr>
                                        <p:cTn id="296" dur="2000" fill="hold"/>
                                        <p:tgtEl>
                                          <p:spTgt spid="78"/>
                                        </p:tgtEl>
                                        <p:attrNameLst>
                                          <p:attrName>fill.on</p:attrName>
                                        </p:attrNameLst>
                                      </p:cBhvr>
                                      <p:to>
                                        <p:strVal val="true"/>
                                      </p:to>
                                    </p:set>
                                  </p:childTnLst>
                                </p:cTn>
                              </p:par>
                              <p:par>
                                <p:cTn id="297" presetID="1" presetClass="emph" presetSubtype="2" fill="hold" nodeType="withEffect">
                                  <p:stCondLst>
                                    <p:cond delay="0"/>
                                  </p:stCondLst>
                                  <p:childTnLst>
                                    <p:animClr clrSpc="rgb" dir="cw">
                                      <p:cBhvr>
                                        <p:cTn id="298" dur="2000" fill="hold"/>
                                        <p:tgtEl>
                                          <p:spTgt spid="183"/>
                                        </p:tgtEl>
                                        <p:attrNameLst>
                                          <p:attrName>fillcolor</p:attrName>
                                        </p:attrNameLst>
                                      </p:cBhvr>
                                      <p:to>
                                        <a:srgbClr val="FFFF00"/>
                                      </p:to>
                                    </p:animClr>
                                    <p:set>
                                      <p:cBhvr>
                                        <p:cTn id="299" dur="2000" fill="hold"/>
                                        <p:tgtEl>
                                          <p:spTgt spid="183"/>
                                        </p:tgtEl>
                                        <p:attrNameLst>
                                          <p:attrName>fill.type</p:attrName>
                                        </p:attrNameLst>
                                      </p:cBhvr>
                                      <p:to>
                                        <p:strVal val="solid"/>
                                      </p:to>
                                    </p:set>
                                    <p:set>
                                      <p:cBhvr>
                                        <p:cTn id="300" dur="2000" fill="hold"/>
                                        <p:tgtEl>
                                          <p:spTgt spid="183"/>
                                        </p:tgtEl>
                                        <p:attrNameLst>
                                          <p:attrName>fill.on</p:attrName>
                                        </p:attrNameLst>
                                      </p:cBhvr>
                                      <p:to>
                                        <p:strVal val="true"/>
                                      </p:to>
                                    </p:set>
                                  </p:childTnLst>
                                </p:cTn>
                              </p:par>
                              <p:par>
                                <p:cTn id="301" presetID="1" presetClass="emph" presetSubtype="2" fill="hold" nodeType="withEffect">
                                  <p:stCondLst>
                                    <p:cond delay="0"/>
                                  </p:stCondLst>
                                  <p:childTnLst>
                                    <p:animClr clrSpc="rgb" dir="cw">
                                      <p:cBhvr>
                                        <p:cTn id="302" dur="2000" fill="hold"/>
                                        <p:tgtEl>
                                          <p:spTgt spid="79"/>
                                        </p:tgtEl>
                                        <p:attrNameLst>
                                          <p:attrName>fillcolor</p:attrName>
                                        </p:attrNameLst>
                                      </p:cBhvr>
                                      <p:to>
                                        <a:srgbClr val="FFFF00"/>
                                      </p:to>
                                    </p:animClr>
                                    <p:set>
                                      <p:cBhvr>
                                        <p:cTn id="303" dur="2000" fill="hold"/>
                                        <p:tgtEl>
                                          <p:spTgt spid="79"/>
                                        </p:tgtEl>
                                        <p:attrNameLst>
                                          <p:attrName>fill.type</p:attrName>
                                        </p:attrNameLst>
                                      </p:cBhvr>
                                      <p:to>
                                        <p:strVal val="solid"/>
                                      </p:to>
                                    </p:set>
                                    <p:set>
                                      <p:cBhvr>
                                        <p:cTn id="304" dur="2000" fill="hold"/>
                                        <p:tgtEl>
                                          <p:spTgt spid="79"/>
                                        </p:tgtEl>
                                        <p:attrNameLst>
                                          <p:attrName>fill.on</p:attrName>
                                        </p:attrNameLst>
                                      </p:cBhvr>
                                      <p:to>
                                        <p:strVal val="true"/>
                                      </p:to>
                                    </p:set>
                                  </p:childTnLst>
                                </p:cTn>
                              </p:par>
                              <p:par>
                                <p:cTn id="305" presetID="1" presetClass="emph" presetSubtype="2" fill="hold" nodeType="withEffect">
                                  <p:stCondLst>
                                    <p:cond delay="0"/>
                                  </p:stCondLst>
                                  <p:childTnLst>
                                    <p:animClr clrSpc="rgb" dir="cw">
                                      <p:cBhvr>
                                        <p:cTn id="306" dur="2000" fill="hold"/>
                                        <p:tgtEl>
                                          <p:spTgt spid="80"/>
                                        </p:tgtEl>
                                        <p:attrNameLst>
                                          <p:attrName>fillcolor</p:attrName>
                                        </p:attrNameLst>
                                      </p:cBhvr>
                                      <p:to>
                                        <a:srgbClr val="FFFF00"/>
                                      </p:to>
                                    </p:animClr>
                                    <p:set>
                                      <p:cBhvr>
                                        <p:cTn id="307" dur="2000" fill="hold"/>
                                        <p:tgtEl>
                                          <p:spTgt spid="80"/>
                                        </p:tgtEl>
                                        <p:attrNameLst>
                                          <p:attrName>fill.type</p:attrName>
                                        </p:attrNameLst>
                                      </p:cBhvr>
                                      <p:to>
                                        <p:strVal val="solid"/>
                                      </p:to>
                                    </p:set>
                                    <p:set>
                                      <p:cBhvr>
                                        <p:cTn id="308" dur="2000" fill="hold"/>
                                        <p:tgtEl>
                                          <p:spTgt spid="80"/>
                                        </p:tgtEl>
                                        <p:attrNameLst>
                                          <p:attrName>fill.on</p:attrName>
                                        </p:attrNameLst>
                                      </p:cBhvr>
                                      <p:to>
                                        <p:strVal val="true"/>
                                      </p:to>
                                    </p:set>
                                  </p:childTnLst>
                                </p:cTn>
                              </p:par>
                              <p:par>
                                <p:cTn id="309" presetID="1" presetClass="emph" presetSubtype="2" fill="hold" nodeType="withEffect">
                                  <p:stCondLst>
                                    <p:cond delay="0"/>
                                  </p:stCondLst>
                                  <p:childTnLst>
                                    <p:animClr clrSpc="rgb" dir="cw">
                                      <p:cBhvr>
                                        <p:cTn id="310" dur="2000" fill="hold"/>
                                        <p:tgtEl>
                                          <p:spTgt spid="81"/>
                                        </p:tgtEl>
                                        <p:attrNameLst>
                                          <p:attrName>fillcolor</p:attrName>
                                        </p:attrNameLst>
                                      </p:cBhvr>
                                      <p:to>
                                        <a:srgbClr val="FFFF00"/>
                                      </p:to>
                                    </p:animClr>
                                    <p:set>
                                      <p:cBhvr>
                                        <p:cTn id="311" dur="2000" fill="hold"/>
                                        <p:tgtEl>
                                          <p:spTgt spid="81"/>
                                        </p:tgtEl>
                                        <p:attrNameLst>
                                          <p:attrName>fill.type</p:attrName>
                                        </p:attrNameLst>
                                      </p:cBhvr>
                                      <p:to>
                                        <p:strVal val="solid"/>
                                      </p:to>
                                    </p:set>
                                    <p:set>
                                      <p:cBhvr>
                                        <p:cTn id="312" dur="2000" fill="hold"/>
                                        <p:tgtEl>
                                          <p:spTgt spid="81"/>
                                        </p:tgtEl>
                                        <p:attrNameLst>
                                          <p:attrName>fill.on</p:attrName>
                                        </p:attrNameLst>
                                      </p:cBhvr>
                                      <p:to>
                                        <p:strVal val="true"/>
                                      </p:to>
                                    </p:set>
                                  </p:childTnLst>
                                </p:cTn>
                              </p:par>
                              <p:par>
                                <p:cTn id="313" presetID="1" presetClass="emph" presetSubtype="2" fill="hold" nodeType="withEffect">
                                  <p:stCondLst>
                                    <p:cond delay="0"/>
                                  </p:stCondLst>
                                  <p:childTnLst>
                                    <p:animClr clrSpc="rgb" dir="cw">
                                      <p:cBhvr>
                                        <p:cTn id="314" dur="2000" fill="hold"/>
                                        <p:tgtEl>
                                          <p:spTgt spid="82"/>
                                        </p:tgtEl>
                                        <p:attrNameLst>
                                          <p:attrName>fillcolor</p:attrName>
                                        </p:attrNameLst>
                                      </p:cBhvr>
                                      <p:to>
                                        <a:srgbClr val="FFFF00"/>
                                      </p:to>
                                    </p:animClr>
                                    <p:set>
                                      <p:cBhvr>
                                        <p:cTn id="315" dur="2000" fill="hold"/>
                                        <p:tgtEl>
                                          <p:spTgt spid="82"/>
                                        </p:tgtEl>
                                        <p:attrNameLst>
                                          <p:attrName>fill.type</p:attrName>
                                        </p:attrNameLst>
                                      </p:cBhvr>
                                      <p:to>
                                        <p:strVal val="solid"/>
                                      </p:to>
                                    </p:set>
                                    <p:set>
                                      <p:cBhvr>
                                        <p:cTn id="316" dur="2000" fill="hold"/>
                                        <p:tgtEl>
                                          <p:spTgt spid="82"/>
                                        </p:tgtEl>
                                        <p:attrNameLst>
                                          <p:attrName>fill.on</p:attrName>
                                        </p:attrNameLst>
                                      </p:cBhvr>
                                      <p:to>
                                        <p:strVal val="true"/>
                                      </p:to>
                                    </p:set>
                                  </p:childTnLst>
                                </p:cTn>
                              </p:par>
                              <p:par>
                                <p:cTn id="317" presetID="1" presetClass="emph" presetSubtype="2" fill="hold" nodeType="withEffect">
                                  <p:stCondLst>
                                    <p:cond delay="0"/>
                                  </p:stCondLst>
                                  <p:childTnLst>
                                    <p:animClr clrSpc="rgb" dir="cw">
                                      <p:cBhvr>
                                        <p:cTn id="318" dur="2000" fill="hold"/>
                                        <p:tgtEl>
                                          <p:spTgt spid="83"/>
                                        </p:tgtEl>
                                        <p:attrNameLst>
                                          <p:attrName>fillcolor</p:attrName>
                                        </p:attrNameLst>
                                      </p:cBhvr>
                                      <p:to>
                                        <a:srgbClr val="FFFF00"/>
                                      </p:to>
                                    </p:animClr>
                                    <p:set>
                                      <p:cBhvr>
                                        <p:cTn id="319" dur="2000" fill="hold"/>
                                        <p:tgtEl>
                                          <p:spTgt spid="83"/>
                                        </p:tgtEl>
                                        <p:attrNameLst>
                                          <p:attrName>fill.type</p:attrName>
                                        </p:attrNameLst>
                                      </p:cBhvr>
                                      <p:to>
                                        <p:strVal val="solid"/>
                                      </p:to>
                                    </p:set>
                                    <p:set>
                                      <p:cBhvr>
                                        <p:cTn id="320" dur="2000" fill="hold"/>
                                        <p:tgtEl>
                                          <p:spTgt spid="83"/>
                                        </p:tgtEl>
                                        <p:attrNameLst>
                                          <p:attrName>fill.on</p:attrName>
                                        </p:attrNameLst>
                                      </p:cBhvr>
                                      <p:to>
                                        <p:strVal val="true"/>
                                      </p:to>
                                    </p:set>
                                  </p:childTnLst>
                                </p:cTn>
                              </p:par>
                              <p:par>
                                <p:cTn id="321" presetID="1" presetClass="emph" presetSubtype="2" fill="hold" nodeType="withEffect">
                                  <p:stCondLst>
                                    <p:cond delay="0"/>
                                  </p:stCondLst>
                                  <p:childTnLst>
                                    <p:animClr clrSpc="rgb" dir="cw">
                                      <p:cBhvr>
                                        <p:cTn id="322" dur="2000" fill="hold"/>
                                        <p:tgtEl>
                                          <p:spTgt spid="84"/>
                                        </p:tgtEl>
                                        <p:attrNameLst>
                                          <p:attrName>fillcolor</p:attrName>
                                        </p:attrNameLst>
                                      </p:cBhvr>
                                      <p:to>
                                        <a:srgbClr val="FFFF00"/>
                                      </p:to>
                                    </p:animClr>
                                    <p:set>
                                      <p:cBhvr>
                                        <p:cTn id="323" dur="2000" fill="hold"/>
                                        <p:tgtEl>
                                          <p:spTgt spid="84"/>
                                        </p:tgtEl>
                                        <p:attrNameLst>
                                          <p:attrName>fill.type</p:attrName>
                                        </p:attrNameLst>
                                      </p:cBhvr>
                                      <p:to>
                                        <p:strVal val="solid"/>
                                      </p:to>
                                    </p:set>
                                    <p:set>
                                      <p:cBhvr>
                                        <p:cTn id="324" dur="2000" fill="hold"/>
                                        <p:tgtEl>
                                          <p:spTgt spid="84"/>
                                        </p:tgtEl>
                                        <p:attrNameLst>
                                          <p:attrName>fill.on</p:attrName>
                                        </p:attrNameLst>
                                      </p:cBhvr>
                                      <p:to>
                                        <p:strVal val="true"/>
                                      </p:to>
                                    </p:set>
                                  </p:childTnLst>
                                </p:cTn>
                              </p:par>
                              <p:par>
                                <p:cTn id="325" presetID="1" presetClass="emph" presetSubtype="2" fill="hold" nodeType="withEffect">
                                  <p:stCondLst>
                                    <p:cond delay="0"/>
                                  </p:stCondLst>
                                  <p:childTnLst>
                                    <p:animClr clrSpc="rgb" dir="cw">
                                      <p:cBhvr>
                                        <p:cTn id="326" dur="2000" fill="hold"/>
                                        <p:tgtEl>
                                          <p:spTgt spid="85"/>
                                        </p:tgtEl>
                                        <p:attrNameLst>
                                          <p:attrName>fillcolor</p:attrName>
                                        </p:attrNameLst>
                                      </p:cBhvr>
                                      <p:to>
                                        <a:srgbClr val="FFFF00"/>
                                      </p:to>
                                    </p:animClr>
                                    <p:set>
                                      <p:cBhvr>
                                        <p:cTn id="327" dur="2000" fill="hold"/>
                                        <p:tgtEl>
                                          <p:spTgt spid="85"/>
                                        </p:tgtEl>
                                        <p:attrNameLst>
                                          <p:attrName>fill.type</p:attrName>
                                        </p:attrNameLst>
                                      </p:cBhvr>
                                      <p:to>
                                        <p:strVal val="solid"/>
                                      </p:to>
                                    </p:set>
                                    <p:set>
                                      <p:cBhvr>
                                        <p:cTn id="328" dur="2000" fill="hold"/>
                                        <p:tgtEl>
                                          <p:spTgt spid="85"/>
                                        </p:tgtEl>
                                        <p:attrNameLst>
                                          <p:attrName>fill.on</p:attrName>
                                        </p:attrNameLst>
                                      </p:cBhvr>
                                      <p:to>
                                        <p:strVal val="true"/>
                                      </p:to>
                                    </p:set>
                                  </p:childTnLst>
                                </p:cTn>
                              </p:par>
                              <p:par>
                                <p:cTn id="329" presetID="1" presetClass="emph" presetSubtype="2" fill="hold" nodeType="withEffect">
                                  <p:stCondLst>
                                    <p:cond delay="0"/>
                                  </p:stCondLst>
                                  <p:childTnLst>
                                    <p:animClr clrSpc="rgb" dir="cw">
                                      <p:cBhvr>
                                        <p:cTn id="330" dur="2000" fill="hold"/>
                                        <p:tgtEl>
                                          <p:spTgt spid="86"/>
                                        </p:tgtEl>
                                        <p:attrNameLst>
                                          <p:attrName>fillcolor</p:attrName>
                                        </p:attrNameLst>
                                      </p:cBhvr>
                                      <p:to>
                                        <a:srgbClr val="FFFF00"/>
                                      </p:to>
                                    </p:animClr>
                                    <p:set>
                                      <p:cBhvr>
                                        <p:cTn id="331" dur="2000" fill="hold"/>
                                        <p:tgtEl>
                                          <p:spTgt spid="86"/>
                                        </p:tgtEl>
                                        <p:attrNameLst>
                                          <p:attrName>fill.type</p:attrName>
                                        </p:attrNameLst>
                                      </p:cBhvr>
                                      <p:to>
                                        <p:strVal val="solid"/>
                                      </p:to>
                                    </p:set>
                                    <p:set>
                                      <p:cBhvr>
                                        <p:cTn id="332" dur="2000" fill="hold"/>
                                        <p:tgtEl>
                                          <p:spTgt spid="86"/>
                                        </p:tgtEl>
                                        <p:attrNameLst>
                                          <p:attrName>fill.on</p:attrName>
                                        </p:attrNameLst>
                                      </p:cBhvr>
                                      <p:to>
                                        <p:strVal val="true"/>
                                      </p:to>
                                    </p:set>
                                  </p:childTnLst>
                                </p:cTn>
                              </p:par>
                              <p:par>
                                <p:cTn id="333" presetID="1" presetClass="emph" presetSubtype="2" fill="hold" nodeType="withEffect">
                                  <p:stCondLst>
                                    <p:cond delay="0"/>
                                  </p:stCondLst>
                                  <p:childTnLst>
                                    <p:animClr clrSpc="rgb" dir="cw">
                                      <p:cBhvr>
                                        <p:cTn id="334" dur="2000" fill="hold"/>
                                        <p:tgtEl>
                                          <p:spTgt spid="87"/>
                                        </p:tgtEl>
                                        <p:attrNameLst>
                                          <p:attrName>fillcolor</p:attrName>
                                        </p:attrNameLst>
                                      </p:cBhvr>
                                      <p:to>
                                        <a:srgbClr val="FFFF00"/>
                                      </p:to>
                                    </p:animClr>
                                    <p:set>
                                      <p:cBhvr>
                                        <p:cTn id="335" dur="2000" fill="hold"/>
                                        <p:tgtEl>
                                          <p:spTgt spid="87"/>
                                        </p:tgtEl>
                                        <p:attrNameLst>
                                          <p:attrName>fill.type</p:attrName>
                                        </p:attrNameLst>
                                      </p:cBhvr>
                                      <p:to>
                                        <p:strVal val="solid"/>
                                      </p:to>
                                    </p:set>
                                    <p:set>
                                      <p:cBhvr>
                                        <p:cTn id="336" dur="2000" fill="hold"/>
                                        <p:tgtEl>
                                          <p:spTgt spid="87"/>
                                        </p:tgtEl>
                                        <p:attrNameLst>
                                          <p:attrName>fill.on</p:attrName>
                                        </p:attrNameLst>
                                      </p:cBhvr>
                                      <p:to>
                                        <p:strVal val="true"/>
                                      </p:to>
                                    </p:set>
                                  </p:childTnLst>
                                </p:cTn>
                              </p:par>
                              <p:par>
                                <p:cTn id="337" presetID="1" presetClass="emph" presetSubtype="2" fill="hold" nodeType="withEffect">
                                  <p:stCondLst>
                                    <p:cond delay="0"/>
                                  </p:stCondLst>
                                  <p:childTnLst>
                                    <p:animClr clrSpc="rgb" dir="cw">
                                      <p:cBhvr>
                                        <p:cTn id="338" dur="2000" fill="hold"/>
                                        <p:tgtEl>
                                          <p:spTgt spid="148"/>
                                        </p:tgtEl>
                                        <p:attrNameLst>
                                          <p:attrName>fillcolor</p:attrName>
                                        </p:attrNameLst>
                                      </p:cBhvr>
                                      <p:to>
                                        <a:srgbClr val="FFFF00"/>
                                      </p:to>
                                    </p:animClr>
                                    <p:set>
                                      <p:cBhvr>
                                        <p:cTn id="339" dur="2000" fill="hold"/>
                                        <p:tgtEl>
                                          <p:spTgt spid="148"/>
                                        </p:tgtEl>
                                        <p:attrNameLst>
                                          <p:attrName>fill.type</p:attrName>
                                        </p:attrNameLst>
                                      </p:cBhvr>
                                      <p:to>
                                        <p:strVal val="solid"/>
                                      </p:to>
                                    </p:set>
                                    <p:set>
                                      <p:cBhvr>
                                        <p:cTn id="340" dur="2000" fill="hold"/>
                                        <p:tgtEl>
                                          <p:spTgt spid="148"/>
                                        </p:tgtEl>
                                        <p:attrNameLst>
                                          <p:attrName>fill.on</p:attrName>
                                        </p:attrNameLst>
                                      </p:cBhvr>
                                      <p:to>
                                        <p:strVal val="true"/>
                                      </p:to>
                                    </p:set>
                                  </p:childTnLst>
                                </p:cTn>
                              </p:par>
                              <p:par>
                                <p:cTn id="341" presetID="1" presetClass="emph" presetSubtype="2" fill="hold" nodeType="withEffect">
                                  <p:stCondLst>
                                    <p:cond delay="0"/>
                                  </p:stCondLst>
                                  <p:childTnLst>
                                    <p:animClr clrSpc="rgb" dir="cw">
                                      <p:cBhvr>
                                        <p:cTn id="342" dur="2000" fill="hold"/>
                                        <p:tgtEl>
                                          <p:spTgt spid="149"/>
                                        </p:tgtEl>
                                        <p:attrNameLst>
                                          <p:attrName>fillcolor</p:attrName>
                                        </p:attrNameLst>
                                      </p:cBhvr>
                                      <p:to>
                                        <a:srgbClr val="FFFF00"/>
                                      </p:to>
                                    </p:animClr>
                                    <p:set>
                                      <p:cBhvr>
                                        <p:cTn id="343" dur="2000" fill="hold"/>
                                        <p:tgtEl>
                                          <p:spTgt spid="149"/>
                                        </p:tgtEl>
                                        <p:attrNameLst>
                                          <p:attrName>fill.type</p:attrName>
                                        </p:attrNameLst>
                                      </p:cBhvr>
                                      <p:to>
                                        <p:strVal val="solid"/>
                                      </p:to>
                                    </p:set>
                                    <p:set>
                                      <p:cBhvr>
                                        <p:cTn id="344" dur="2000" fill="hold"/>
                                        <p:tgtEl>
                                          <p:spTgt spid="149"/>
                                        </p:tgtEl>
                                        <p:attrNameLst>
                                          <p:attrName>fill.on</p:attrName>
                                        </p:attrNameLst>
                                      </p:cBhvr>
                                      <p:to>
                                        <p:strVal val="true"/>
                                      </p:to>
                                    </p:set>
                                  </p:childTnLst>
                                </p:cTn>
                              </p:par>
                              <p:par>
                                <p:cTn id="345" presetID="1" presetClass="emph" presetSubtype="2" fill="hold" nodeType="withEffect">
                                  <p:stCondLst>
                                    <p:cond delay="0"/>
                                  </p:stCondLst>
                                  <p:childTnLst>
                                    <p:animClr clrSpc="rgb" dir="cw">
                                      <p:cBhvr>
                                        <p:cTn id="346" dur="2000" fill="hold"/>
                                        <p:tgtEl>
                                          <p:spTgt spid="150"/>
                                        </p:tgtEl>
                                        <p:attrNameLst>
                                          <p:attrName>fillcolor</p:attrName>
                                        </p:attrNameLst>
                                      </p:cBhvr>
                                      <p:to>
                                        <a:srgbClr val="FFFF00"/>
                                      </p:to>
                                    </p:animClr>
                                    <p:set>
                                      <p:cBhvr>
                                        <p:cTn id="347" dur="2000" fill="hold"/>
                                        <p:tgtEl>
                                          <p:spTgt spid="150"/>
                                        </p:tgtEl>
                                        <p:attrNameLst>
                                          <p:attrName>fill.type</p:attrName>
                                        </p:attrNameLst>
                                      </p:cBhvr>
                                      <p:to>
                                        <p:strVal val="solid"/>
                                      </p:to>
                                    </p:set>
                                    <p:set>
                                      <p:cBhvr>
                                        <p:cTn id="348" dur="2000" fill="hold"/>
                                        <p:tgtEl>
                                          <p:spTgt spid="150"/>
                                        </p:tgtEl>
                                        <p:attrNameLst>
                                          <p:attrName>fill.on</p:attrName>
                                        </p:attrNameLst>
                                      </p:cBhvr>
                                      <p:to>
                                        <p:strVal val="true"/>
                                      </p:to>
                                    </p:set>
                                  </p:childTnLst>
                                </p:cTn>
                              </p:par>
                              <p:par>
                                <p:cTn id="349" presetID="1" presetClass="emph" presetSubtype="2" fill="hold" nodeType="withEffect">
                                  <p:stCondLst>
                                    <p:cond delay="0"/>
                                  </p:stCondLst>
                                  <p:childTnLst>
                                    <p:animClr clrSpc="rgb" dir="cw">
                                      <p:cBhvr>
                                        <p:cTn id="350" dur="2000" fill="hold"/>
                                        <p:tgtEl>
                                          <p:spTgt spid="151"/>
                                        </p:tgtEl>
                                        <p:attrNameLst>
                                          <p:attrName>fillcolor</p:attrName>
                                        </p:attrNameLst>
                                      </p:cBhvr>
                                      <p:to>
                                        <a:srgbClr val="FFFF00"/>
                                      </p:to>
                                    </p:animClr>
                                    <p:set>
                                      <p:cBhvr>
                                        <p:cTn id="351" dur="2000" fill="hold"/>
                                        <p:tgtEl>
                                          <p:spTgt spid="151"/>
                                        </p:tgtEl>
                                        <p:attrNameLst>
                                          <p:attrName>fill.type</p:attrName>
                                        </p:attrNameLst>
                                      </p:cBhvr>
                                      <p:to>
                                        <p:strVal val="solid"/>
                                      </p:to>
                                    </p:set>
                                    <p:set>
                                      <p:cBhvr>
                                        <p:cTn id="352" dur="2000" fill="hold"/>
                                        <p:tgtEl>
                                          <p:spTgt spid="151"/>
                                        </p:tgtEl>
                                        <p:attrNameLst>
                                          <p:attrName>fill.on</p:attrName>
                                        </p:attrNameLst>
                                      </p:cBhvr>
                                      <p:to>
                                        <p:strVal val="true"/>
                                      </p:to>
                                    </p:set>
                                  </p:childTnLst>
                                </p:cTn>
                              </p:par>
                              <p:par>
                                <p:cTn id="353" presetID="1" presetClass="emph" presetSubtype="2" fill="hold" nodeType="withEffect">
                                  <p:stCondLst>
                                    <p:cond delay="0"/>
                                  </p:stCondLst>
                                  <p:childTnLst>
                                    <p:animClr clrSpc="rgb" dir="cw">
                                      <p:cBhvr>
                                        <p:cTn id="354" dur="2000" fill="hold"/>
                                        <p:tgtEl>
                                          <p:spTgt spid="152"/>
                                        </p:tgtEl>
                                        <p:attrNameLst>
                                          <p:attrName>fillcolor</p:attrName>
                                        </p:attrNameLst>
                                      </p:cBhvr>
                                      <p:to>
                                        <a:srgbClr val="FFFF00"/>
                                      </p:to>
                                    </p:animClr>
                                    <p:set>
                                      <p:cBhvr>
                                        <p:cTn id="355" dur="2000" fill="hold"/>
                                        <p:tgtEl>
                                          <p:spTgt spid="152"/>
                                        </p:tgtEl>
                                        <p:attrNameLst>
                                          <p:attrName>fill.type</p:attrName>
                                        </p:attrNameLst>
                                      </p:cBhvr>
                                      <p:to>
                                        <p:strVal val="solid"/>
                                      </p:to>
                                    </p:set>
                                    <p:set>
                                      <p:cBhvr>
                                        <p:cTn id="356" dur="2000" fill="hold"/>
                                        <p:tgtEl>
                                          <p:spTgt spid="152"/>
                                        </p:tgtEl>
                                        <p:attrNameLst>
                                          <p:attrName>fill.on</p:attrName>
                                        </p:attrNameLst>
                                      </p:cBhvr>
                                      <p:to>
                                        <p:strVal val="true"/>
                                      </p:to>
                                    </p:set>
                                  </p:childTnLst>
                                </p:cTn>
                              </p:par>
                              <p:par>
                                <p:cTn id="357" presetID="1" presetClass="emph" presetSubtype="2" fill="hold" nodeType="withEffect">
                                  <p:stCondLst>
                                    <p:cond delay="0"/>
                                  </p:stCondLst>
                                  <p:childTnLst>
                                    <p:animClr clrSpc="rgb" dir="cw">
                                      <p:cBhvr>
                                        <p:cTn id="358" dur="2000" fill="hold"/>
                                        <p:tgtEl>
                                          <p:spTgt spid="153"/>
                                        </p:tgtEl>
                                        <p:attrNameLst>
                                          <p:attrName>fillcolor</p:attrName>
                                        </p:attrNameLst>
                                      </p:cBhvr>
                                      <p:to>
                                        <a:srgbClr val="FFFF00"/>
                                      </p:to>
                                    </p:animClr>
                                    <p:set>
                                      <p:cBhvr>
                                        <p:cTn id="359" dur="2000" fill="hold"/>
                                        <p:tgtEl>
                                          <p:spTgt spid="153"/>
                                        </p:tgtEl>
                                        <p:attrNameLst>
                                          <p:attrName>fill.type</p:attrName>
                                        </p:attrNameLst>
                                      </p:cBhvr>
                                      <p:to>
                                        <p:strVal val="solid"/>
                                      </p:to>
                                    </p:set>
                                    <p:set>
                                      <p:cBhvr>
                                        <p:cTn id="360" dur="2000" fill="hold"/>
                                        <p:tgtEl>
                                          <p:spTgt spid="153"/>
                                        </p:tgtEl>
                                        <p:attrNameLst>
                                          <p:attrName>fill.on</p:attrName>
                                        </p:attrNameLst>
                                      </p:cBhvr>
                                      <p:to>
                                        <p:strVal val="true"/>
                                      </p:to>
                                    </p:set>
                                  </p:childTnLst>
                                </p:cTn>
                              </p:par>
                              <p:par>
                                <p:cTn id="361" presetID="1" presetClass="emph" presetSubtype="2" fill="hold" nodeType="withEffect">
                                  <p:stCondLst>
                                    <p:cond delay="0"/>
                                  </p:stCondLst>
                                  <p:childTnLst>
                                    <p:animClr clrSpc="rgb" dir="cw">
                                      <p:cBhvr>
                                        <p:cTn id="362" dur="2000" fill="hold"/>
                                        <p:tgtEl>
                                          <p:spTgt spid="154"/>
                                        </p:tgtEl>
                                        <p:attrNameLst>
                                          <p:attrName>fillcolor</p:attrName>
                                        </p:attrNameLst>
                                      </p:cBhvr>
                                      <p:to>
                                        <a:srgbClr val="FFFF00"/>
                                      </p:to>
                                    </p:animClr>
                                    <p:set>
                                      <p:cBhvr>
                                        <p:cTn id="363" dur="2000" fill="hold"/>
                                        <p:tgtEl>
                                          <p:spTgt spid="154"/>
                                        </p:tgtEl>
                                        <p:attrNameLst>
                                          <p:attrName>fill.type</p:attrName>
                                        </p:attrNameLst>
                                      </p:cBhvr>
                                      <p:to>
                                        <p:strVal val="solid"/>
                                      </p:to>
                                    </p:set>
                                    <p:set>
                                      <p:cBhvr>
                                        <p:cTn id="364" dur="2000" fill="hold"/>
                                        <p:tgtEl>
                                          <p:spTgt spid="154"/>
                                        </p:tgtEl>
                                        <p:attrNameLst>
                                          <p:attrName>fill.on</p:attrName>
                                        </p:attrNameLst>
                                      </p:cBhvr>
                                      <p:to>
                                        <p:strVal val="true"/>
                                      </p:to>
                                    </p:set>
                                  </p:childTnLst>
                                </p:cTn>
                              </p:par>
                              <p:par>
                                <p:cTn id="365" presetID="1" presetClass="emph" presetSubtype="2" fill="hold" nodeType="withEffect">
                                  <p:stCondLst>
                                    <p:cond delay="0"/>
                                  </p:stCondLst>
                                  <p:childTnLst>
                                    <p:animClr clrSpc="rgb" dir="cw">
                                      <p:cBhvr>
                                        <p:cTn id="366" dur="2000" fill="hold"/>
                                        <p:tgtEl>
                                          <p:spTgt spid="155"/>
                                        </p:tgtEl>
                                        <p:attrNameLst>
                                          <p:attrName>fillcolor</p:attrName>
                                        </p:attrNameLst>
                                      </p:cBhvr>
                                      <p:to>
                                        <a:srgbClr val="FFFF00"/>
                                      </p:to>
                                    </p:animClr>
                                    <p:set>
                                      <p:cBhvr>
                                        <p:cTn id="367" dur="2000" fill="hold"/>
                                        <p:tgtEl>
                                          <p:spTgt spid="155"/>
                                        </p:tgtEl>
                                        <p:attrNameLst>
                                          <p:attrName>fill.type</p:attrName>
                                        </p:attrNameLst>
                                      </p:cBhvr>
                                      <p:to>
                                        <p:strVal val="solid"/>
                                      </p:to>
                                    </p:set>
                                    <p:set>
                                      <p:cBhvr>
                                        <p:cTn id="368" dur="2000" fill="hold"/>
                                        <p:tgtEl>
                                          <p:spTgt spid="155"/>
                                        </p:tgtEl>
                                        <p:attrNameLst>
                                          <p:attrName>fill.on</p:attrName>
                                        </p:attrNameLst>
                                      </p:cBhvr>
                                      <p:to>
                                        <p:strVal val="true"/>
                                      </p:to>
                                    </p:set>
                                  </p:childTnLst>
                                </p:cTn>
                              </p:par>
                              <p:par>
                                <p:cTn id="369" presetID="1" presetClass="emph" presetSubtype="2" fill="hold" nodeType="withEffect">
                                  <p:stCondLst>
                                    <p:cond delay="0"/>
                                  </p:stCondLst>
                                  <p:childTnLst>
                                    <p:animClr clrSpc="rgb" dir="cw">
                                      <p:cBhvr>
                                        <p:cTn id="370" dur="2000" fill="hold"/>
                                        <p:tgtEl>
                                          <p:spTgt spid="156"/>
                                        </p:tgtEl>
                                        <p:attrNameLst>
                                          <p:attrName>fillcolor</p:attrName>
                                        </p:attrNameLst>
                                      </p:cBhvr>
                                      <p:to>
                                        <a:srgbClr val="FFFF00"/>
                                      </p:to>
                                    </p:animClr>
                                    <p:set>
                                      <p:cBhvr>
                                        <p:cTn id="371" dur="2000" fill="hold"/>
                                        <p:tgtEl>
                                          <p:spTgt spid="156"/>
                                        </p:tgtEl>
                                        <p:attrNameLst>
                                          <p:attrName>fill.type</p:attrName>
                                        </p:attrNameLst>
                                      </p:cBhvr>
                                      <p:to>
                                        <p:strVal val="solid"/>
                                      </p:to>
                                    </p:set>
                                    <p:set>
                                      <p:cBhvr>
                                        <p:cTn id="372" dur="2000" fill="hold"/>
                                        <p:tgtEl>
                                          <p:spTgt spid="156"/>
                                        </p:tgtEl>
                                        <p:attrNameLst>
                                          <p:attrName>fill.on</p:attrName>
                                        </p:attrNameLst>
                                      </p:cBhvr>
                                      <p:to>
                                        <p:strVal val="true"/>
                                      </p:to>
                                    </p:set>
                                  </p:childTnLst>
                                </p:cTn>
                              </p:par>
                              <p:par>
                                <p:cTn id="373" presetID="1" presetClass="emph" presetSubtype="2" fill="hold" nodeType="withEffect">
                                  <p:stCondLst>
                                    <p:cond delay="0"/>
                                  </p:stCondLst>
                                  <p:childTnLst>
                                    <p:animClr clrSpc="rgb" dir="cw">
                                      <p:cBhvr>
                                        <p:cTn id="374" dur="2000" fill="hold"/>
                                        <p:tgtEl>
                                          <p:spTgt spid="157"/>
                                        </p:tgtEl>
                                        <p:attrNameLst>
                                          <p:attrName>fillcolor</p:attrName>
                                        </p:attrNameLst>
                                      </p:cBhvr>
                                      <p:to>
                                        <a:srgbClr val="FFFF00"/>
                                      </p:to>
                                    </p:animClr>
                                    <p:set>
                                      <p:cBhvr>
                                        <p:cTn id="375" dur="2000" fill="hold"/>
                                        <p:tgtEl>
                                          <p:spTgt spid="157"/>
                                        </p:tgtEl>
                                        <p:attrNameLst>
                                          <p:attrName>fill.type</p:attrName>
                                        </p:attrNameLst>
                                      </p:cBhvr>
                                      <p:to>
                                        <p:strVal val="solid"/>
                                      </p:to>
                                    </p:set>
                                    <p:set>
                                      <p:cBhvr>
                                        <p:cTn id="376" dur="2000" fill="hold"/>
                                        <p:tgtEl>
                                          <p:spTgt spid="157"/>
                                        </p:tgtEl>
                                        <p:attrNameLst>
                                          <p:attrName>fill.on</p:attrName>
                                        </p:attrNameLst>
                                      </p:cBhvr>
                                      <p:to>
                                        <p:strVal val="true"/>
                                      </p:to>
                                    </p:set>
                                  </p:childTnLst>
                                </p:cTn>
                              </p:par>
                              <p:par>
                                <p:cTn id="377" presetID="1" presetClass="emph" presetSubtype="2" fill="hold" nodeType="withEffect">
                                  <p:stCondLst>
                                    <p:cond delay="0"/>
                                  </p:stCondLst>
                                  <p:childTnLst>
                                    <p:animClr clrSpc="rgb" dir="cw">
                                      <p:cBhvr>
                                        <p:cTn id="378" dur="2000" fill="hold"/>
                                        <p:tgtEl>
                                          <p:spTgt spid="158"/>
                                        </p:tgtEl>
                                        <p:attrNameLst>
                                          <p:attrName>fillcolor</p:attrName>
                                        </p:attrNameLst>
                                      </p:cBhvr>
                                      <p:to>
                                        <a:srgbClr val="FFFF00"/>
                                      </p:to>
                                    </p:animClr>
                                    <p:set>
                                      <p:cBhvr>
                                        <p:cTn id="379" dur="2000" fill="hold"/>
                                        <p:tgtEl>
                                          <p:spTgt spid="158"/>
                                        </p:tgtEl>
                                        <p:attrNameLst>
                                          <p:attrName>fill.type</p:attrName>
                                        </p:attrNameLst>
                                      </p:cBhvr>
                                      <p:to>
                                        <p:strVal val="solid"/>
                                      </p:to>
                                    </p:set>
                                    <p:set>
                                      <p:cBhvr>
                                        <p:cTn id="380" dur="2000" fill="hold"/>
                                        <p:tgtEl>
                                          <p:spTgt spid="158"/>
                                        </p:tgtEl>
                                        <p:attrNameLst>
                                          <p:attrName>fill.on</p:attrName>
                                        </p:attrNameLst>
                                      </p:cBhvr>
                                      <p:to>
                                        <p:strVal val="true"/>
                                      </p:to>
                                    </p:set>
                                  </p:childTnLst>
                                </p:cTn>
                              </p:par>
                              <p:par>
                                <p:cTn id="381" presetID="1" presetClass="emph" presetSubtype="2" fill="hold" nodeType="withEffect">
                                  <p:stCondLst>
                                    <p:cond delay="0"/>
                                  </p:stCondLst>
                                  <p:childTnLst>
                                    <p:animClr clrSpc="rgb" dir="cw">
                                      <p:cBhvr>
                                        <p:cTn id="382" dur="2000" fill="hold"/>
                                        <p:tgtEl>
                                          <p:spTgt spid="159"/>
                                        </p:tgtEl>
                                        <p:attrNameLst>
                                          <p:attrName>fillcolor</p:attrName>
                                        </p:attrNameLst>
                                      </p:cBhvr>
                                      <p:to>
                                        <a:srgbClr val="FFFF00"/>
                                      </p:to>
                                    </p:animClr>
                                    <p:set>
                                      <p:cBhvr>
                                        <p:cTn id="383" dur="2000" fill="hold"/>
                                        <p:tgtEl>
                                          <p:spTgt spid="159"/>
                                        </p:tgtEl>
                                        <p:attrNameLst>
                                          <p:attrName>fill.type</p:attrName>
                                        </p:attrNameLst>
                                      </p:cBhvr>
                                      <p:to>
                                        <p:strVal val="solid"/>
                                      </p:to>
                                    </p:set>
                                    <p:set>
                                      <p:cBhvr>
                                        <p:cTn id="384" dur="2000" fill="hold"/>
                                        <p:tgtEl>
                                          <p:spTgt spid="159"/>
                                        </p:tgtEl>
                                        <p:attrNameLst>
                                          <p:attrName>fill.on</p:attrName>
                                        </p:attrNameLst>
                                      </p:cBhvr>
                                      <p:to>
                                        <p:strVal val="true"/>
                                      </p:to>
                                    </p:set>
                                  </p:childTnLst>
                                </p:cTn>
                              </p:par>
                              <p:par>
                                <p:cTn id="385" presetID="1" presetClass="emph" presetSubtype="2" fill="hold" nodeType="withEffect">
                                  <p:stCondLst>
                                    <p:cond delay="0"/>
                                  </p:stCondLst>
                                  <p:childTnLst>
                                    <p:animClr clrSpc="rgb" dir="cw">
                                      <p:cBhvr>
                                        <p:cTn id="386" dur="2000" fill="hold"/>
                                        <p:tgtEl>
                                          <p:spTgt spid="161"/>
                                        </p:tgtEl>
                                        <p:attrNameLst>
                                          <p:attrName>fillcolor</p:attrName>
                                        </p:attrNameLst>
                                      </p:cBhvr>
                                      <p:to>
                                        <a:srgbClr val="FFFF00"/>
                                      </p:to>
                                    </p:animClr>
                                    <p:set>
                                      <p:cBhvr>
                                        <p:cTn id="387" dur="2000" fill="hold"/>
                                        <p:tgtEl>
                                          <p:spTgt spid="161"/>
                                        </p:tgtEl>
                                        <p:attrNameLst>
                                          <p:attrName>fill.type</p:attrName>
                                        </p:attrNameLst>
                                      </p:cBhvr>
                                      <p:to>
                                        <p:strVal val="solid"/>
                                      </p:to>
                                    </p:set>
                                    <p:set>
                                      <p:cBhvr>
                                        <p:cTn id="388" dur="2000" fill="hold"/>
                                        <p:tgtEl>
                                          <p:spTgt spid="161"/>
                                        </p:tgtEl>
                                        <p:attrNameLst>
                                          <p:attrName>fill.on</p:attrName>
                                        </p:attrNameLst>
                                      </p:cBhvr>
                                      <p:to>
                                        <p:strVal val="true"/>
                                      </p:to>
                                    </p:set>
                                  </p:childTnLst>
                                </p:cTn>
                              </p:par>
                              <p:par>
                                <p:cTn id="389" presetID="1" presetClass="emph" presetSubtype="2" fill="hold" nodeType="withEffect">
                                  <p:stCondLst>
                                    <p:cond delay="0"/>
                                  </p:stCondLst>
                                  <p:childTnLst>
                                    <p:animClr clrSpc="rgb" dir="cw">
                                      <p:cBhvr>
                                        <p:cTn id="390" dur="2000" fill="hold"/>
                                        <p:tgtEl>
                                          <p:spTgt spid="162"/>
                                        </p:tgtEl>
                                        <p:attrNameLst>
                                          <p:attrName>fillcolor</p:attrName>
                                        </p:attrNameLst>
                                      </p:cBhvr>
                                      <p:to>
                                        <a:srgbClr val="FFFF00"/>
                                      </p:to>
                                    </p:animClr>
                                    <p:set>
                                      <p:cBhvr>
                                        <p:cTn id="391" dur="2000" fill="hold"/>
                                        <p:tgtEl>
                                          <p:spTgt spid="162"/>
                                        </p:tgtEl>
                                        <p:attrNameLst>
                                          <p:attrName>fill.type</p:attrName>
                                        </p:attrNameLst>
                                      </p:cBhvr>
                                      <p:to>
                                        <p:strVal val="solid"/>
                                      </p:to>
                                    </p:set>
                                    <p:set>
                                      <p:cBhvr>
                                        <p:cTn id="392" dur="2000" fill="hold"/>
                                        <p:tgtEl>
                                          <p:spTgt spid="162"/>
                                        </p:tgtEl>
                                        <p:attrNameLst>
                                          <p:attrName>fill.on</p:attrName>
                                        </p:attrNameLst>
                                      </p:cBhvr>
                                      <p:to>
                                        <p:strVal val="true"/>
                                      </p:to>
                                    </p:set>
                                  </p:childTnLst>
                                </p:cTn>
                              </p:par>
                              <p:par>
                                <p:cTn id="393" presetID="1" presetClass="emph" presetSubtype="2" fill="hold" nodeType="withEffect">
                                  <p:stCondLst>
                                    <p:cond delay="0"/>
                                  </p:stCondLst>
                                  <p:childTnLst>
                                    <p:animClr clrSpc="rgb" dir="cw">
                                      <p:cBhvr>
                                        <p:cTn id="394" dur="2000" fill="hold"/>
                                        <p:tgtEl>
                                          <p:spTgt spid="163"/>
                                        </p:tgtEl>
                                        <p:attrNameLst>
                                          <p:attrName>fillcolor</p:attrName>
                                        </p:attrNameLst>
                                      </p:cBhvr>
                                      <p:to>
                                        <a:srgbClr val="FFFF00"/>
                                      </p:to>
                                    </p:animClr>
                                    <p:set>
                                      <p:cBhvr>
                                        <p:cTn id="395" dur="2000" fill="hold"/>
                                        <p:tgtEl>
                                          <p:spTgt spid="163"/>
                                        </p:tgtEl>
                                        <p:attrNameLst>
                                          <p:attrName>fill.type</p:attrName>
                                        </p:attrNameLst>
                                      </p:cBhvr>
                                      <p:to>
                                        <p:strVal val="solid"/>
                                      </p:to>
                                    </p:set>
                                    <p:set>
                                      <p:cBhvr>
                                        <p:cTn id="396" dur="2000" fill="hold"/>
                                        <p:tgtEl>
                                          <p:spTgt spid="163"/>
                                        </p:tgtEl>
                                        <p:attrNameLst>
                                          <p:attrName>fill.on</p:attrName>
                                        </p:attrNameLst>
                                      </p:cBhvr>
                                      <p:to>
                                        <p:strVal val="true"/>
                                      </p:to>
                                    </p:set>
                                  </p:childTnLst>
                                </p:cTn>
                              </p:par>
                              <p:par>
                                <p:cTn id="397" presetID="1" presetClass="emph" presetSubtype="2" fill="hold" nodeType="withEffect">
                                  <p:stCondLst>
                                    <p:cond delay="0"/>
                                  </p:stCondLst>
                                  <p:childTnLst>
                                    <p:animClr clrSpc="rgb" dir="cw">
                                      <p:cBhvr>
                                        <p:cTn id="398" dur="2000" fill="hold"/>
                                        <p:tgtEl>
                                          <p:spTgt spid="164"/>
                                        </p:tgtEl>
                                        <p:attrNameLst>
                                          <p:attrName>fillcolor</p:attrName>
                                        </p:attrNameLst>
                                      </p:cBhvr>
                                      <p:to>
                                        <a:srgbClr val="FFFF00"/>
                                      </p:to>
                                    </p:animClr>
                                    <p:set>
                                      <p:cBhvr>
                                        <p:cTn id="399" dur="2000" fill="hold"/>
                                        <p:tgtEl>
                                          <p:spTgt spid="164"/>
                                        </p:tgtEl>
                                        <p:attrNameLst>
                                          <p:attrName>fill.type</p:attrName>
                                        </p:attrNameLst>
                                      </p:cBhvr>
                                      <p:to>
                                        <p:strVal val="solid"/>
                                      </p:to>
                                    </p:set>
                                    <p:set>
                                      <p:cBhvr>
                                        <p:cTn id="400" dur="2000" fill="hold"/>
                                        <p:tgtEl>
                                          <p:spTgt spid="164"/>
                                        </p:tgtEl>
                                        <p:attrNameLst>
                                          <p:attrName>fill.on</p:attrName>
                                        </p:attrNameLst>
                                      </p:cBhvr>
                                      <p:to>
                                        <p:strVal val="true"/>
                                      </p:to>
                                    </p:set>
                                  </p:childTnLst>
                                </p:cTn>
                              </p:par>
                              <p:par>
                                <p:cTn id="401" presetID="1" presetClass="emph" presetSubtype="2" fill="hold" nodeType="withEffect">
                                  <p:stCondLst>
                                    <p:cond delay="0"/>
                                  </p:stCondLst>
                                  <p:childTnLst>
                                    <p:animClr clrSpc="rgb" dir="cw">
                                      <p:cBhvr>
                                        <p:cTn id="402" dur="2000" fill="hold"/>
                                        <p:tgtEl>
                                          <p:spTgt spid="165"/>
                                        </p:tgtEl>
                                        <p:attrNameLst>
                                          <p:attrName>fillcolor</p:attrName>
                                        </p:attrNameLst>
                                      </p:cBhvr>
                                      <p:to>
                                        <a:srgbClr val="FFFF00"/>
                                      </p:to>
                                    </p:animClr>
                                    <p:set>
                                      <p:cBhvr>
                                        <p:cTn id="403" dur="2000" fill="hold"/>
                                        <p:tgtEl>
                                          <p:spTgt spid="165"/>
                                        </p:tgtEl>
                                        <p:attrNameLst>
                                          <p:attrName>fill.type</p:attrName>
                                        </p:attrNameLst>
                                      </p:cBhvr>
                                      <p:to>
                                        <p:strVal val="solid"/>
                                      </p:to>
                                    </p:set>
                                    <p:set>
                                      <p:cBhvr>
                                        <p:cTn id="404" dur="2000" fill="hold"/>
                                        <p:tgtEl>
                                          <p:spTgt spid="165"/>
                                        </p:tgtEl>
                                        <p:attrNameLst>
                                          <p:attrName>fill.on</p:attrName>
                                        </p:attrNameLst>
                                      </p:cBhvr>
                                      <p:to>
                                        <p:strVal val="true"/>
                                      </p:to>
                                    </p:set>
                                  </p:childTnLst>
                                </p:cTn>
                              </p:par>
                              <p:par>
                                <p:cTn id="405" presetID="1" presetClass="emph" presetSubtype="2" fill="hold" nodeType="withEffect">
                                  <p:stCondLst>
                                    <p:cond delay="0"/>
                                  </p:stCondLst>
                                  <p:childTnLst>
                                    <p:animClr clrSpc="rgb" dir="cw">
                                      <p:cBhvr>
                                        <p:cTn id="406" dur="2000" fill="hold"/>
                                        <p:tgtEl>
                                          <p:spTgt spid="166"/>
                                        </p:tgtEl>
                                        <p:attrNameLst>
                                          <p:attrName>fillcolor</p:attrName>
                                        </p:attrNameLst>
                                      </p:cBhvr>
                                      <p:to>
                                        <a:srgbClr val="FFFF00"/>
                                      </p:to>
                                    </p:animClr>
                                    <p:set>
                                      <p:cBhvr>
                                        <p:cTn id="407" dur="2000" fill="hold"/>
                                        <p:tgtEl>
                                          <p:spTgt spid="166"/>
                                        </p:tgtEl>
                                        <p:attrNameLst>
                                          <p:attrName>fill.type</p:attrName>
                                        </p:attrNameLst>
                                      </p:cBhvr>
                                      <p:to>
                                        <p:strVal val="solid"/>
                                      </p:to>
                                    </p:set>
                                    <p:set>
                                      <p:cBhvr>
                                        <p:cTn id="408" dur="2000" fill="hold"/>
                                        <p:tgtEl>
                                          <p:spTgt spid="166"/>
                                        </p:tgtEl>
                                        <p:attrNameLst>
                                          <p:attrName>fill.on</p:attrName>
                                        </p:attrNameLst>
                                      </p:cBhvr>
                                      <p:to>
                                        <p:strVal val="true"/>
                                      </p:to>
                                    </p:set>
                                  </p:childTnLst>
                                </p:cTn>
                              </p:par>
                              <p:par>
                                <p:cTn id="409" presetID="1" presetClass="emph" presetSubtype="2" fill="hold" nodeType="withEffect">
                                  <p:stCondLst>
                                    <p:cond delay="0"/>
                                  </p:stCondLst>
                                  <p:childTnLst>
                                    <p:animClr clrSpc="rgb" dir="cw">
                                      <p:cBhvr>
                                        <p:cTn id="410" dur="2000" fill="hold"/>
                                        <p:tgtEl>
                                          <p:spTgt spid="167"/>
                                        </p:tgtEl>
                                        <p:attrNameLst>
                                          <p:attrName>fillcolor</p:attrName>
                                        </p:attrNameLst>
                                      </p:cBhvr>
                                      <p:to>
                                        <a:srgbClr val="FFFF00"/>
                                      </p:to>
                                    </p:animClr>
                                    <p:set>
                                      <p:cBhvr>
                                        <p:cTn id="411" dur="2000" fill="hold"/>
                                        <p:tgtEl>
                                          <p:spTgt spid="167"/>
                                        </p:tgtEl>
                                        <p:attrNameLst>
                                          <p:attrName>fill.type</p:attrName>
                                        </p:attrNameLst>
                                      </p:cBhvr>
                                      <p:to>
                                        <p:strVal val="solid"/>
                                      </p:to>
                                    </p:set>
                                    <p:set>
                                      <p:cBhvr>
                                        <p:cTn id="412" dur="2000" fill="hold"/>
                                        <p:tgtEl>
                                          <p:spTgt spid="167"/>
                                        </p:tgtEl>
                                        <p:attrNameLst>
                                          <p:attrName>fill.on</p:attrName>
                                        </p:attrNameLst>
                                      </p:cBhvr>
                                      <p:to>
                                        <p:strVal val="true"/>
                                      </p:to>
                                    </p:set>
                                  </p:childTnLst>
                                </p:cTn>
                              </p:par>
                              <p:par>
                                <p:cTn id="413" presetID="1" presetClass="emph" presetSubtype="2" fill="hold" nodeType="withEffect">
                                  <p:stCondLst>
                                    <p:cond delay="0"/>
                                  </p:stCondLst>
                                  <p:childTnLst>
                                    <p:animClr clrSpc="rgb" dir="cw">
                                      <p:cBhvr>
                                        <p:cTn id="414" dur="2000" fill="hold"/>
                                        <p:tgtEl>
                                          <p:spTgt spid="168"/>
                                        </p:tgtEl>
                                        <p:attrNameLst>
                                          <p:attrName>fillcolor</p:attrName>
                                        </p:attrNameLst>
                                      </p:cBhvr>
                                      <p:to>
                                        <a:srgbClr val="FFFF00"/>
                                      </p:to>
                                    </p:animClr>
                                    <p:set>
                                      <p:cBhvr>
                                        <p:cTn id="415" dur="2000" fill="hold"/>
                                        <p:tgtEl>
                                          <p:spTgt spid="168"/>
                                        </p:tgtEl>
                                        <p:attrNameLst>
                                          <p:attrName>fill.type</p:attrName>
                                        </p:attrNameLst>
                                      </p:cBhvr>
                                      <p:to>
                                        <p:strVal val="solid"/>
                                      </p:to>
                                    </p:set>
                                    <p:set>
                                      <p:cBhvr>
                                        <p:cTn id="416" dur="2000" fill="hold"/>
                                        <p:tgtEl>
                                          <p:spTgt spid="168"/>
                                        </p:tgtEl>
                                        <p:attrNameLst>
                                          <p:attrName>fill.on</p:attrName>
                                        </p:attrNameLst>
                                      </p:cBhvr>
                                      <p:to>
                                        <p:strVal val="true"/>
                                      </p:to>
                                    </p:set>
                                  </p:childTnLst>
                                </p:cTn>
                              </p:par>
                              <p:par>
                                <p:cTn id="417" presetID="1" presetClass="emph" presetSubtype="2" fill="hold" nodeType="withEffect">
                                  <p:stCondLst>
                                    <p:cond delay="0"/>
                                  </p:stCondLst>
                                  <p:childTnLst>
                                    <p:animClr clrSpc="rgb" dir="cw">
                                      <p:cBhvr>
                                        <p:cTn id="418" dur="2000" fill="hold"/>
                                        <p:tgtEl>
                                          <p:spTgt spid="169"/>
                                        </p:tgtEl>
                                        <p:attrNameLst>
                                          <p:attrName>fillcolor</p:attrName>
                                        </p:attrNameLst>
                                      </p:cBhvr>
                                      <p:to>
                                        <a:srgbClr val="FFFF00"/>
                                      </p:to>
                                    </p:animClr>
                                    <p:set>
                                      <p:cBhvr>
                                        <p:cTn id="419" dur="2000" fill="hold"/>
                                        <p:tgtEl>
                                          <p:spTgt spid="169"/>
                                        </p:tgtEl>
                                        <p:attrNameLst>
                                          <p:attrName>fill.type</p:attrName>
                                        </p:attrNameLst>
                                      </p:cBhvr>
                                      <p:to>
                                        <p:strVal val="solid"/>
                                      </p:to>
                                    </p:set>
                                    <p:set>
                                      <p:cBhvr>
                                        <p:cTn id="420" dur="2000" fill="hold"/>
                                        <p:tgtEl>
                                          <p:spTgt spid="169"/>
                                        </p:tgtEl>
                                        <p:attrNameLst>
                                          <p:attrName>fill.on</p:attrName>
                                        </p:attrNameLst>
                                      </p:cBhvr>
                                      <p:to>
                                        <p:strVal val="true"/>
                                      </p:to>
                                    </p:set>
                                  </p:childTnLst>
                                </p:cTn>
                              </p:par>
                              <p:par>
                                <p:cTn id="421" presetID="1" presetClass="emph" presetSubtype="2" fill="hold" nodeType="withEffect">
                                  <p:stCondLst>
                                    <p:cond delay="0"/>
                                  </p:stCondLst>
                                  <p:childTnLst>
                                    <p:animClr clrSpc="rgb" dir="cw">
                                      <p:cBhvr>
                                        <p:cTn id="422" dur="2000" fill="hold"/>
                                        <p:tgtEl>
                                          <p:spTgt spid="170"/>
                                        </p:tgtEl>
                                        <p:attrNameLst>
                                          <p:attrName>fillcolor</p:attrName>
                                        </p:attrNameLst>
                                      </p:cBhvr>
                                      <p:to>
                                        <a:srgbClr val="FFFF00"/>
                                      </p:to>
                                    </p:animClr>
                                    <p:set>
                                      <p:cBhvr>
                                        <p:cTn id="423" dur="2000" fill="hold"/>
                                        <p:tgtEl>
                                          <p:spTgt spid="170"/>
                                        </p:tgtEl>
                                        <p:attrNameLst>
                                          <p:attrName>fill.type</p:attrName>
                                        </p:attrNameLst>
                                      </p:cBhvr>
                                      <p:to>
                                        <p:strVal val="solid"/>
                                      </p:to>
                                    </p:set>
                                    <p:set>
                                      <p:cBhvr>
                                        <p:cTn id="424" dur="2000" fill="hold"/>
                                        <p:tgtEl>
                                          <p:spTgt spid="170"/>
                                        </p:tgtEl>
                                        <p:attrNameLst>
                                          <p:attrName>fill.on</p:attrName>
                                        </p:attrNameLst>
                                      </p:cBhvr>
                                      <p:to>
                                        <p:strVal val="true"/>
                                      </p:to>
                                    </p:set>
                                  </p:childTnLst>
                                </p:cTn>
                              </p:par>
                              <p:par>
                                <p:cTn id="425" presetID="1" presetClass="emph" presetSubtype="2" fill="hold" nodeType="withEffect">
                                  <p:stCondLst>
                                    <p:cond delay="0"/>
                                  </p:stCondLst>
                                  <p:childTnLst>
                                    <p:animClr clrSpc="rgb" dir="cw">
                                      <p:cBhvr>
                                        <p:cTn id="426" dur="2000" fill="hold"/>
                                        <p:tgtEl>
                                          <p:spTgt spid="171"/>
                                        </p:tgtEl>
                                        <p:attrNameLst>
                                          <p:attrName>fillcolor</p:attrName>
                                        </p:attrNameLst>
                                      </p:cBhvr>
                                      <p:to>
                                        <a:srgbClr val="FFFF00"/>
                                      </p:to>
                                    </p:animClr>
                                    <p:set>
                                      <p:cBhvr>
                                        <p:cTn id="427" dur="2000" fill="hold"/>
                                        <p:tgtEl>
                                          <p:spTgt spid="171"/>
                                        </p:tgtEl>
                                        <p:attrNameLst>
                                          <p:attrName>fill.type</p:attrName>
                                        </p:attrNameLst>
                                      </p:cBhvr>
                                      <p:to>
                                        <p:strVal val="solid"/>
                                      </p:to>
                                    </p:set>
                                    <p:set>
                                      <p:cBhvr>
                                        <p:cTn id="428" dur="2000" fill="hold"/>
                                        <p:tgtEl>
                                          <p:spTgt spid="171"/>
                                        </p:tgtEl>
                                        <p:attrNameLst>
                                          <p:attrName>fill.on</p:attrName>
                                        </p:attrNameLst>
                                      </p:cBhvr>
                                      <p:to>
                                        <p:strVal val="true"/>
                                      </p:to>
                                    </p:set>
                                  </p:childTnLst>
                                </p:cTn>
                              </p:par>
                              <p:par>
                                <p:cTn id="429" presetID="1" presetClass="emph" presetSubtype="2" fill="hold" nodeType="withEffect">
                                  <p:stCondLst>
                                    <p:cond delay="0"/>
                                  </p:stCondLst>
                                  <p:childTnLst>
                                    <p:animClr clrSpc="rgb" dir="cw">
                                      <p:cBhvr>
                                        <p:cTn id="430" dur="2000" fill="hold"/>
                                        <p:tgtEl>
                                          <p:spTgt spid="172"/>
                                        </p:tgtEl>
                                        <p:attrNameLst>
                                          <p:attrName>fillcolor</p:attrName>
                                        </p:attrNameLst>
                                      </p:cBhvr>
                                      <p:to>
                                        <a:srgbClr val="FFFF00"/>
                                      </p:to>
                                    </p:animClr>
                                    <p:set>
                                      <p:cBhvr>
                                        <p:cTn id="431" dur="2000" fill="hold"/>
                                        <p:tgtEl>
                                          <p:spTgt spid="172"/>
                                        </p:tgtEl>
                                        <p:attrNameLst>
                                          <p:attrName>fill.type</p:attrName>
                                        </p:attrNameLst>
                                      </p:cBhvr>
                                      <p:to>
                                        <p:strVal val="solid"/>
                                      </p:to>
                                    </p:set>
                                    <p:set>
                                      <p:cBhvr>
                                        <p:cTn id="432" dur="2000" fill="hold"/>
                                        <p:tgtEl>
                                          <p:spTgt spid="172"/>
                                        </p:tgtEl>
                                        <p:attrNameLst>
                                          <p:attrName>fill.on</p:attrName>
                                        </p:attrNameLst>
                                      </p:cBhvr>
                                      <p:to>
                                        <p:strVal val="true"/>
                                      </p:to>
                                    </p:set>
                                  </p:childTnLst>
                                </p:cTn>
                              </p:par>
                              <p:par>
                                <p:cTn id="433" presetID="1" presetClass="emph" presetSubtype="2" fill="hold" nodeType="withEffect">
                                  <p:stCondLst>
                                    <p:cond delay="0"/>
                                  </p:stCondLst>
                                  <p:childTnLst>
                                    <p:animClr clrSpc="rgb" dir="cw">
                                      <p:cBhvr>
                                        <p:cTn id="434" dur="2000" fill="hold"/>
                                        <p:tgtEl>
                                          <p:spTgt spid="174"/>
                                        </p:tgtEl>
                                        <p:attrNameLst>
                                          <p:attrName>fillcolor</p:attrName>
                                        </p:attrNameLst>
                                      </p:cBhvr>
                                      <p:to>
                                        <a:srgbClr val="FFFF00"/>
                                      </p:to>
                                    </p:animClr>
                                    <p:set>
                                      <p:cBhvr>
                                        <p:cTn id="435" dur="2000" fill="hold"/>
                                        <p:tgtEl>
                                          <p:spTgt spid="174"/>
                                        </p:tgtEl>
                                        <p:attrNameLst>
                                          <p:attrName>fill.type</p:attrName>
                                        </p:attrNameLst>
                                      </p:cBhvr>
                                      <p:to>
                                        <p:strVal val="solid"/>
                                      </p:to>
                                    </p:set>
                                    <p:set>
                                      <p:cBhvr>
                                        <p:cTn id="436" dur="2000" fill="hold"/>
                                        <p:tgtEl>
                                          <p:spTgt spid="174"/>
                                        </p:tgtEl>
                                        <p:attrNameLst>
                                          <p:attrName>fill.on</p:attrName>
                                        </p:attrNameLst>
                                      </p:cBhvr>
                                      <p:to>
                                        <p:strVal val="true"/>
                                      </p:to>
                                    </p:set>
                                  </p:childTnLst>
                                </p:cTn>
                              </p:par>
                              <p:par>
                                <p:cTn id="437" presetID="1" presetClass="emph" presetSubtype="2" fill="hold" nodeType="withEffect">
                                  <p:stCondLst>
                                    <p:cond delay="0"/>
                                  </p:stCondLst>
                                  <p:childTnLst>
                                    <p:animClr clrSpc="rgb" dir="cw">
                                      <p:cBhvr>
                                        <p:cTn id="438" dur="2000" fill="hold"/>
                                        <p:tgtEl>
                                          <p:spTgt spid="175"/>
                                        </p:tgtEl>
                                        <p:attrNameLst>
                                          <p:attrName>fillcolor</p:attrName>
                                        </p:attrNameLst>
                                      </p:cBhvr>
                                      <p:to>
                                        <a:srgbClr val="FFFF00"/>
                                      </p:to>
                                    </p:animClr>
                                    <p:set>
                                      <p:cBhvr>
                                        <p:cTn id="439" dur="2000" fill="hold"/>
                                        <p:tgtEl>
                                          <p:spTgt spid="175"/>
                                        </p:tgtEl>
                                        <p:attrNameLst>
                                          <p:attrName>fill.type</p:attrName>
                                        </p:attrNameLst>
                                      </p:cBhvr>
                                      <p:to>
                                        <p:strVal val="solid"/>
                                      </p:to>
                                    </p:set>
                                    <p:set>
                                      <p:cBhvr>
                                        <p:cTn id="440" dur="2000" fill="hold"/>
                                        <p:tgtEl>
                                          <p:spTgt spid="175"/>
                                        </p:tgtEl>
                                        <p:attrNameLst>
                                          <p:attrName>fill.on</p:attrName>
                                        </p:attrNameLst>
                                      </p:cBhvr>
                                      <p:to>
                                        <p:strVal val="true"/>
                                      </p:to>
                                    </p:set>
                                  </p:childTnLst>
                                </p:cTn>
                              </p:par>
                              <p:par>
                                <p:cTn id="441" presetID="1" presetClass="emph" presetSubtype="2" fill="hold" nodeType="withEffect">
                                  <p:stCondLst>
                                    <p:cond delay="0"/>
                                  </p:stCondLst>
                                  <p:childTnLst>
                                    <p:animClr clrSpc="rgb" dir="cw">
                                      <p:cBhvr>
                                        <p:cTn id="442" dur="2000" fill="hold"/>
                                        <p:tgtEl>
                                          <p:spTgt spid="176"/>
                                        </p:tgtEl>
                                        <p:attrNameLst>
                                          <p:attrName>fillcolor</p:attrName>
                                        </p:attrNameLst>
                                      </p:cBhvr>
                                      <p:to>
                                        <a:srgbClr val="FFFF00"/>
                                      </p:to>
                                    </p:animClr>
                                    <p:set>
                                      <p:cBhvr>
                                        <p:cTn id="443" dur="2000" fill="hold"/>
                                        <p:tgtEl>
                                          <p:spTgt spid="176"/>
                                        </p:tgtEl>
                                        <p:attrNameLst>
                                          <p:attrName>fill.type</p:attrName>
                                        </p:attrNameLst>
                                      </p:cBhvr>
                                      <p:to>
                                        <p:strVal val="solid"/>
                                      </p:to>
                                    </p:set>
                                    <p:set>
                                      <p:cBhvr>
                                        <p:cTn id="444" dur="2000" fill="hold"/>
                                        <p:tgtEl>
                                          <p:spTgt spid="176"/>
                                        </p:tgtEl>
                                        <p:attrNameLst>
                                          <p:attrName>fill.on</p:attrName>
                                        </p:attrNameLst>
                                      </p:cBhvr>
                                      <p:to>
                                        <p:strVal val="true"/>
                                      </p:to>
                                    </p:set>
                                  </p:childTnLst>
                                </p:cTn>
                              </p:par>
                              <p:par>
                                <p:cTn id="445" presetID="1" presetClass="emph" presetSubtype="2" fill="hold" nodeType="withEffect">
                                  <p:stCondLst>
                                    <p:cond delay="0"/>
                                  </p:stCondLst>
                                  <p:childTnLst>
                                    <p:animClr clrSpc="rgb" dir="cw">
                                      <p:cBhvr>
                                        <p:cTn id="446" dur="2000" fill="hold"/>
                                        <p:tgtEl>
                                          <p:spTgt spid="177"/>
                                        </p:tgtEl>
                                        <p:attrNameLst>
                                          <p:attrName>fillcolor</p:attrName>
                                        </p:attrNameLst>
                                      </p:cBhvr>
                                      <p:to>
                                        <a:srgbClr val="FFFF00"/>
                                      </p:to>
                                    </p:animClr>
                                    <p:set>
                                      <p:cBhvr>
                                        <p:cTn id="447" dur="2000" fill="hold"/>
                                        <p:tgtEl>
                                          <p:spTgt spid="177"/>
                                        </p:tgtEl>
                                        <p:attrNameLst>
                                          <p:attrName>fill.type</p:attrName>
                                        </p:attrNameLst>
                                      </p:cBhvr>
                                      <p:to>
                                        <p:strVal val="solid"/>
                                      </p:to>
                                    </p:set>
                                    <p:set>
                                      <p:cBhvr>
                                        <p:cTn id="448" dur="2000" fill="hold"/>
                                        <p:tgtEl>
                                          <p:spTgt spid="177"/>
                                        </p:tgtEl>
                                        <p:attrNameLst>
                                          <p:attrName>fill.on</p:attrName>
                                        </p:attrNameLst>
                                      </p:cBhvr>
                                      <p:to>
                                        <p:strVal val="true"/>
                                      </p:to>
                                    </p:set>
                                  </p:childTnLst>
                                </p:cTn>
                              </p:par>
                              <p:par>
                                <p:cTn id="449" presetID="1" presetClass="emph" presetSubtype="2" fill="hold" nodeType="withEffect">
                                  <p:stCondLst>
                                    <p:cond delay="0"/>
                                  </p:stCondLst>
                                  <p:childTnLst>
                                    <p:animClr clrSpc="rgb" dir="cw">
                                      <p:cBhvr>
                                        <p:cTn id="450" dur="2000" fill="hold"/>
                                        <p:tgtEl>
                                          <p:spTgt spid="178"/>
                                        </p:tgtEl>
                                        <p:attrNameLst>
                                          <p:attrName>fillcolor</p:attrName>
                                        </p:attrNameLst>
                                      </p:cBhvr>
                                      <p:to>
                                        <a:srgbClr val="FFFF00"/>
                                      </p:to>
                                    </p:animClr>
                                    <p:set>
                                      <p:cBhvr>
                                        <p:cTn id="451" dur="2000" fill="hold"/>
                                        <p:tgtEl>
                                          <p:spTgt spid="178"/>
                                        </p:tgtEl>
                                        <p:attrNameLst>
                                          <p:attrName>fill.type</p:attrName>
                                        </p:attrNameLst>
                                      </p:cBhvr>
                                      <p:to>
                                        <p:strVal val="solid"/>
                                      </p:to>
                                    </p:set>
                                    <p:set>
                                      <p:cBhvr>
                                        <p:cTn id="452" dur="2000" fill="hold"/>
                                        <p:tgtEl>
                                          <p:spTgt spid="178"/>
                                        </p:tgtEl>
                                        <p:attrNameLst>
                                          <p:attrName>fill.on</p:attrName>
                                        </p:attrNameLst>
                                      </p:cBhvr>
                                      <p:to>
                                        <p:strVal val="true"/>
                                      </p:to>
                                    </p:set>
                                  </p:childTnLst>
                                </p:cTn>
                              </p:par>
                              <p:par>
                                <p:cTn id="453" presetID="1" presetClass="emph" presetSubtype="2" fill="hold" nodeType="withEffect">
                                  <p:stCondLst>
                                    <p:cond delay="0"/>
                                  </p:stCondLst>
                                  <p:childTnLst>
                                    <p:animClr clrSpc="rgb" dir="cw">
                                      <p:cBhvr>
                                        <p:cTn id="454" dur="2000" fill="hold"/>
                                        <p:tgtEl>
                                          <p:spTgt spid="179"/>
                                        </p:tgtEl>
                                        <p:attrNameLst>
                                          <p:attrName>fillcolor</p:attrName>
                                        </p:attrNameLst>
                                      </p:cBhvr>
                                      <p:to>
                                        <a:srgbClr val="FFFF00"/>
                                      </p:to>
                                    </p:animClr>
                                    <p:set>
                                      <p:cBhvr>
                                        <p:cTn id="455" dur="2000" fill="hold"/>
                                        <p:tgtEl>
                                          <p:spTgt spid="179"/>
                                        </p:tgtEl>
                                        <p:attrNameLst>
                                          <p:attrName>fill.type</p:attrName>
                                        </p:attrNameLst>
                                      </p:cBhvr>
                                      <p:to>
                                        <p:strVal val="solid"/>
                                      </p:to>
                                    </p:set>
                                    <p:set>
                                      <p:cBhvr>
                                        <p:cTn id="456" dur="2000" fill="hold"/>
                                        <p:tgtEl>
                                          <p:spTgt spid="179"/>
                                        </p:tgtEl>
                                        <p:attrNameLst>
                                          <p:attrName>fill.on</p:attrName>
                                        </p:attrNameLst>
                                      </p:cBhvr>
                                      <p:to>
                                        <p:strVal val="true"/>
                                      </p:to>
                                    </p:set>
                                  </p:childTnLst>
                                </p:cTn>
                              </p:par>
                              <p:par>
                                <p:cTn id="457" presetID="1" presetClass="emph" presetSubtype="2" fill="hold" nodeType="withEffect">
                                  <p:stCondLst>
                                    <p:cond delay="0"/>
                                  </p:stCondLst>
                                  <p:childTnLst>
                                    <p:animClr clrSpc="rgb" dir="cw">
                                      <p:cBhvr>
                                        <p:cTn id="458" dur="2000" fill="hold"/>
                                        <p:tgtEl>
                                          <p:spTgt spid="180"/>
                                        </p:tgtEl>
                                        <p:attrNameLst>
                                          <p:attrName>fillcolor</p:attrName>
                                        </p:attrNameLst>
                                      </p:cBhvr>
                                      <p:to>
                                        <a:srgbClr val="FFFF00"/>
                                      </p:to>
                                    </p:animClr>
                                    <p:set>
                                      <p:cBhvr>
                                        <p:cTn id="459" dur="2000" fill="hold"/>
                                        <p:tgtEl>
                                          <p:spTgt spid="180"/>
                                        </p:tgtEl>
                                        <p:attrNameLst>
                                          <p:attrName>fill.type</p:attrName>
                                        </p:attrNameLst>
                                      </p:cBhvr>
                                      <p:to>
                                        <p:strVal val="solid"/>
                                      </p:to>
                                    </p:set>
                                    <p:set>
                                      <p:cBhvr>
                                        <p:cTn id="460" dur="2000" fill="hold"/>
                                        <p:tgtEl>
                                          <p:spTgt spid="180"/>
                                        </p:tgtEl>
                                        <p:attrNameLst>
                                          <p:attrName>fill.on</p:attrName>
                                        </p:attrNameLst>
                                      </p:cBhvr>
                                      <p:to>
                                        <p:strVal val="true"/>
                                      </p:to>
                                    </p:set>
                                  </p:childTnLst>
                                </p:cTn>
                              </p:par>
                              <p:par>
                                <p:cTn id="461" presetID="1" presetClass="emph" presetSubtype="2" fill="hold" nodeType="withEffect">
                                  <p:stCondLst>
                                    <p:cond delay="0"/>
                                  </p:stCondLst>
                                  <p:childTnLst>
                                    <p:animClr clrSpc="rgb" dir="cw">
                                      <p:cBhvr>
                                        <p:cTn id="462" dur="2000" fill="hold"/>
                                        <p:tgtEl>
                                          <p:spTgt spid="181"/>
                                        </p:tgtEl>
                                        <p:attrNameLst>
                                          <p:attrName>fillcolor</p:attrName>
                                        </p:attrNameLst>
                                      </p:cBhvr>
                                      <p:to>
                                        <a:srgbClr val="FFFF00"/>
                                      </p:to>
                                    </p:animClr>
                                    <p:set>
                                      <p:cBhvr>
                                        <p:cTn id="463" dur="2000" fill="hold"/>
                                        <p:tgtEl>
                                          <p:spTgt spid="181"/>
                                        </p:tgtEl>
                                        <p:attrNameLst>
                                          <p:attrName>fill.type</p:attrName>
                                        </p:attrNameLst>
                                      </p:cBhvr>
                                      <p:to>
                                        <p:strVal val="solid"/>
                                      </p:to>
                                    </p:set>
                                    <p:set>
                                      <p:cBhvr>
                                        <p:cTn id="464" dur="2000" fill="hold"/>
                                        <p:tgtEl>
                                          <p:spTgt spid="181"/>
                                        </p:tgtEl>
                                        <p:attrNameLst>
                                          <p:attrName>fill.on</p:attrName>
                                        </p:attrNameLst>
                                      </p:cBhvr>
                                      <p:to>
                                        <p:strVal val="true"/>
                                      </p:to>
                                    </p:set>
                                  </p:childTnLst>
                                </p:cTn>
                              </p:par>
                              <p:par>
                                <p:cTn id="465" presetID="1" presetClass="emph" presetSubtype="2" fill="hold" nodeType="withEffect">
                                  <p:stCondLst>
                                    <p:cond delay="0"/>
                                  </p:stCondLst>
                                  <p:childTnLst>
                                    <p:animClr clrSpc="rgb" dir="cw">
                                      <p:cBhvr>
                                        <p:cTn id="466" dur="2000" fill="hold"/>
                                        <p:tgtEl>
                                          <p:spTgt spid="182"/>
                                        </p:tgtEl>
                                        <p:attrNameLst>
                                          <p:attrName>fillcolor</p:attrName>
                                        </p:attrNameLst>
                                      </p:cBhvr>
                                      <p:to>
                                        <a:srgbClr val="FFFF00"/>
                                      </p:to>
                                    </p:animClr>
                                    <p:set>
                                      <p:cBhvr>
                                        <p:cTn id="467" dur="2000" fill="hold"/>
                                        <p:tgtEl>
                                          <p:spTgt spid="182"/>
                                        </p:tgtEl>
                                        <p:attrNameLst>
                                          <p:attrName>fill.type</p:attrName>
                                        </p:attrNameLst>
                                      </p:cBhvr>
                                      <p:to>
                                        <p:strVal val="solid"/>
                                      </p:to>
                                    </p:set>
                                    <p:set>
                                      <p:cBhvr>
                                        <p:cTn id="468" dur="2000" fill="hold"/>
                                        <p:tgtEl>
                                          <p:spTgt spid="18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99" grpId="0" animBg="1"/>
      <p:bldP spid="19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Дякуємо за увагу !</a:t>
            </a:r>
            <a:endParaRPr lang="uk-UA" dirty="0"/>
          </a:p>
        </p:txBody>
      </p:sp>
    </p:spTree>
    <p:extLst>
      <p:ext uri="{BB962C8B-B14F-4D97-AF65-F5344CB8AC3E}">
        <p14:creationId xmlns="" xmlns:p14="http://schemas.microsoft.com/office/powerpoint/2010/main" val="3330208366"/>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92696"/>
            <a:ext cx="4032448" cy="1828800"/>
          </a:xfrm>
        </p:spPr>
        <p:txBody>
          <a:bodyPr/>
          <a:lstStyle/>
          <a:p>
            <a:r>
              <a:rPr lang="uk-UA" dirty="0"/>
              <a:t>Щ</a:t>
            </a:r>
            <a:r>
              <a:rPr lang="uk-UA" dirty="0" smtClean="0"/>
              <a:t>о таке джерело живлення</a:t>
            </a:r>
            <a:endParaRPr lang="uk-UA" dirty="0"/>
          </a:p>
        </p:txBody>
      </p:sp>
      <p:sp>
        <p:nvSpPr>
          <p:cNvPr id="4" name="Текст 3"/>
          <p:cNvSpPr>
            <a:spLocks noGrp="1"/>
          </p:cNvSpPr>
          <p:nvPr>
            <p:ph type="body" sz="half" idx="2"/>
          </p:nvPr>
        </p:nvSpPr>
        <p:spPr>
          <a:xfrm>
            <a:off x="251520" y="2852936"/>
            <a:ext cx="8280920" cy="3600440"/>
          </a:xfrm>
        </p:spPr>
        <p:txBody>
          <a:bodyPr>
            <a:normAutofit/>
          </a:bodyPr>
          <a:lstStyle/>
          <a:p>
            <a:r>
              <a:rPr lang="uk-UA" dirty="0"/>
              <a:t>Джерело живлення — елемент електричного кола, в якому зосереджена електрорушійна сила.</a:t>
            </a:r>
          </a:p>
          <a:p>
            <a:r>
              <a:rPr lang="uk-UA" dirty="0"/>
              <a:t>Джерела живлення характеризуються значенням електрорушійної сили і </a:t>
            </a:r>
            <a:r>
              <a:rPr lang="uk-UA" dirty="0" smtClean="0"/>
              <a:t> внутрішнього опору .</a:t>
            </a:r>
            <a:endParaRPr lang="uk-UA" dirty="0"/>
          </a:p>
          <a:p>
            <a:r>
              <a:rPr lang="uk-UA" dirty="0"/>
              <a:t>До джерел живлення належать гальванічні елементи, електрохімічні батареї, акумулятори, термопари, сонячні батареї, електричні генератори тощо.</a:t>
            </a:r>
          </a:p>
          <a:p>
            <a:r>
              <a:rPr lang="uk-UA" dirty="0"/>
              <a:t>В залежності від виду електрорушійної сили джерела живлення поділяють на джерела живлення постійного </a:t>
            </a:r>
            <a:r>
              <a:rPr lang="uk-UA" dirty="0" err="1"/>
              <a:t>струму і </a:t>
            </a:r>
            <a:r>
              <a:rPr lang="uk-UA" dirty="0"/>
              <a:t>джерела живлення змінного струму.</a:t>
            </a:r>
          </a:p>
          <a:p>
            <a:r>
              <a:rPr lang="uk-UA" dirty="0"/>
              <a:t>Розрізняють первинні джерела живлення, які безпосередньо перетворюють інші види енергії в електричну і вторинні джерела живлення, які виконують роль проміжних перетворювачів електричної енергії, такі як блоки живлення електронних приладів, трансформатори тощо.</a:t>
            </a:r>
          </a:p>
          <a:p>
            <a:endParaRPr lang="uk-UA" dirty="0"/>
          </a:p>
        </p:txBody>
      </p:sp>
    </p:spTree>
    <p:extLst>
      <p:ext uri="{BB962C8B-B14F-4D97-AF65-F5344CB8AC3E}">
        <p14:creationId xmlns="" xmlns:p14="http://schemas.microsoft.com/office/powerpoint/2010/main" val="1503151233"/>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780928"/>
            <a:ext cx="7315200" cy="1154097"/>
          </a:xfrm>
        </p:spPr>
        <p:txBody>
          <a:bodyPr/>
          <a:lstStyle/>
          <a:p>
            <a:r>
              <a:rPr lang="uk-UA" dirty="0" smtClean="0"/>
              <a:t>малі джерела живлення</a:t>
            </a:r>
            <a:endParaRPr lang="uk-UA" dirty="0"/>
          </a:p>
        </p:txBody>
      </p:sp>
      <p:sp>
        <p:nvSpPr>
          <p:cNvPr id="5" name="Блок-схема: задержка 4"/>
          <p:cNvSpPr/>
          <p:nvPr/>
        </p:nvSpPr>
        <p:spPr>
          <a:xfrm rot="5400000">
            <a:off x="7438627" y="-205244"/>
            <a:ext cx="864096" cy="1296144"/>
          </a:xfrm>
          <a:prstGeom prst="flowChartDelay">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grpSp>
        <p:nvGrpSpPr>
          <p:cNvPr id="81" name="Группа 80"/>
          <p:cNvGrpSpPr/>
          <p:nvPr/>
        </p:nvGrpSpPr>
        <p:grpSpPr>
          <a:xfrm>
            <a:off x="7452320" y="874876"/>
            <a:ext cx="1044382" cy="5225994"/>
            <a:chOff x="6962782" y="874876"/>
            <a:chExt cx="1556790" cy="5558650"/>
          </a:xfrm>
          <a:effectLst>
            <a:glow rad="228600">
              <a:schemeClr val="accent5">
                <a:satMod val="175000"/>
                <a:alpha val="40000"/>
              </a:schemeClr>
            </a:glow>
            <a:outerShdw blurRad="50800" dist="38100" dir="18900000" algn="bl" rotWithShape="0">
              <a:prstClr val="black">
                <a:alpha val="40000"/>
              </a:prstClr>
            </a:outerShdw>
          </a:effectLst>
        </p:grpSpPr>
        <p:cxnSp>
          <p:nvCxnSpPr>
            <p:cNvPr id="11" name="Прямая соединительная линия 10"/>
            <p:cNvCxnSpPr/>
            <p:nvPr/>
          </p:nvCxnSpPr>
          <p:spPr>
            <a:xfrm>
              <a:off x="7610029" y="874876"/>
              <a:ext cx="360040" cy="620688"/>
            </a:xfrm>
            <a:prstGeom prst="line">
              <a:avLst/>
            </a:prstGeom>
            <a:scene3d>
              <a:camera prst="orthographicFront">
                <a:rot lat="0" lon="0" rev="0"/>
              </a:camera>
              <a:lightRig rig="twoPt" dir="br">
                <a:rot lat="0" lon="0" rev="8700000"/>
              </a:lightRig>
            </a:scene3d>
            <a:sp3d prstMaterial="matte">
              <a:bevelT w="25400" h="53975" prst="artDeco"/>
            </a:sp3d>
          </p:spPr>
          <p:style>
            <a:lnRef idx="3">
              <a:schemeClr val="accent5"/>
            </a:lnRef>
            <a:fillRef idx="0">
              <a:schemeClr val="accent5"/>
            </a:fillRef>
            <a:effectRef idx="2">
              <a:schemeClr val="accent5"/>
            </a:effectRef>
            <a:fontRef idx="minor">
              <a:schemeClr val="tx1"/>
            </a:fontRef>
          </p:style>
        </p:cxnSp>
        <p:cxnSp>
          <p:nvCxnSpPr>
            <p:cNvPr id="13" name="Прямая соединительная линия 12"/>
            <p:cNvCxnSpPr/>
            <p:nvPr/>
          </p:nvCxnSpPr>
          <p:spPr>
            <a:xfrm flipH="1">
              <a:off x="7177981" y="1495564"/>
              <a:ext cx="792088" cy="792088"/>
            </a:xfrm>
            <a:prstGeom prst="line">
              <a:avLst/>
            </a:prstGeom>
            <a:scene3d>
              <a:camera prst="orthographicFront">
                <a:rot lat="0" lon="0" rev="0"/>
              </a:camera>
              <a:lightRig rig="twoPt" dir="br">
                <a:rot lat="0" lon="0" rev="8700000"/>
              </a:lightRig>
            </a:scene3d>
            <a:sp3d prstMaterial="matte">
              <a:bevelT w="25400" h="53975" prst="artDeco"/>
            </a:sp3d>
          </p:spPr>
          <p:style>
            <a:lnRef idx="3">
              <a:schemeClr val="accent5"/>
            </a:lnRef>
            <a:fillRef idx="0">
              <a:schemeClr val="accent5"/>
            </a:fillRef>
            <a:effectRef idx="2">
              <a:schemeClr val="accent5"/>
            </a:effectRef>
            <a:fontRef idx="minor">
              <a:schemeClr val="tx1"/>
            </a:fontRef>
          </p:style>
        </p:cxnSp>
        <p:cxnSp>
          <p:nvCxnSpPr>
            <p:cNvPr id="15" name="Прямая соединительная линия 14"/>
            <p:cNvCxnSpPr/>
            <p:nvPr/>
          </p:nvCxnSpPr>
          <p:spPr>
            <a:xfrm>
              <a:off x="7177981" y="2287652"/>
              <a:ext cx="936104" cy="936104"/>
            </a:xfrm>
            <a:prstGeom prst="line">
              <a:avLst/>
            </a:prstGeom>
            <a:scene3d>
              <a:camera prst="orthographicFront">
                <a:rot lat="0" lon="0" rev="0"/>
              </a:camera>
              <a:lightRig rig="twoPt" dir="br">
                <a:rot lat="0" lon="0" rev="8700000"/>
              </a:lightRig>
            </a:scene3d>
            <a:sp3d prstMaterial="matte">
              <a:bevelT w="25400" h="53975" prst="artDeco"/>
            </a:sp3d>
          </p:spPr>
          <p:style>
            <a:lnRef idx="3">
              <a:schemeClr val="accent5"/>
            </a:lnRef>
            <a:fillRef idx="0">
              <a:schemeClr val="accent5"/>
            </a:fillRef>
            <a:effectRef idx="2">
              <a:schemeClr val="accent5"/>
            </a:effectRef>
            <a:fontRef idx="minor">
              <a:schemeClr val="tx1"/>
            </a:fontRef>
          </p:style>
        </p:cxnSp>
        <p:cxnSp>
          <p:nvCxnSpPr>
            <p:cNvPr id="17" name="Прямая соединительная линия 16"/>
            <p:cNvCxnSpPr/>
            <p:nvPr/>
          </p:nvCxnSpPr>
          <p:spPr>
            <a:xfrm flipH="1">
              <a:off x="7249989" y="3223756"/>
              <a:ext cx="864096" cy="864096"/>
            </a:xfrm>
            <a:prstGeom prst="line">
              <a:avLst/>
            </a:prstGeom>
            <a:scene3d>
              <a:camera prst="orthographicFront">
                <a:rot lat="0" lon="0" rev="0"/>
              </a:camera>
              <a:lightRig rig="twoPt" dir="br">
                <a:rot lat="0" lon="0" rev="8700000"/>
              </a:lightRig>
            </a:scene3d>
            <a:sp3d prstMaterial="matte">
              <a:bevelT w="25400" h="53975" prst="artDeco"/>
            </a:sp3d>
          </p:spPr>
          <p:style>
            <a:lnRef idx="3">
              <a:schemeClr val="accent5"/>
            </a:lnRef>
            <a:fillRef idx="0">
              <a:schemeClr val="accent5"/>
            </a:fillRef>
            <a:effectRef idx="2">
              <a:schemeClr val="accent5"/>
            </a:effectRef>
            <a:fontRef idx="minor">
              <a:schemeClr val="tx1"/>
            </a:fontRef>
          </p:style>
        </p:cxnSp>
        <p:cxnSp>
          <p:nvCxnSpPr>
            <p:cNvPr id="19" name="Прямая соединительная линия 18"/>
            <p:cNvCxnSpPr/>
            <p:nvPr/>
          </p:nvCxnSpPr>
          <p:spPr>
            <a:xfrm>
              <a:off x="7249989" y="4087852"/>
              <a:ext cx="864096" cy="864096"/>
            </a:xfrm>
            <a:prstGeom prst="line">
              <a:avLst/>
            </a:prstGeom>
            <a:scene3d>
              <a:camera prst="orthographicFront">
                <a:rot lat="0" lon="0" rev="0"/>
              </a:camera>
              <a:lightRig rig="twoPt" dir="br">
                <a:rot lat="0" lon="0" rev="8700000"/>
              </a:lightRig>
            </a:scene3d>
            <a:sp3d prstMaterial="matte">
              <a:bevelT w="25400" h="53975" prst="artDeco"/>
            </a:sp3d>
          </p:spPr>
          <p:style>
            <a:lnRef idx="3">
              <a:schemeClr val="accent5"/>
            </a:lnRef>
            <a:fillRef idx="0">
              <a:schemeClr val="accent5"/>
            </a:fillRef>
            <a:effectRef idx="2">
              <a:schemeClr val="accent5"/>
            </a:effectRef>
            <a:fontRef idx="minor">
              <a:schemeClr val="tx1"/>
            </a:fontRef>
          </p:style>
        </p:cxnSp>
        <p:cxnSp>
          <p:nvCxnSpPr>
            <p:cNvPr id="22" name="Прямая соединительная линия 21"/>
            <p:cNvCxnSpPr/>
            <p:nvPr/>
          </p:nvCxnSpPr>
          <p:spPr>
            <a:xfrm flipH="1">
              <a:off x="6962783" y="4951948"/>
              <a:ext cx="1151302" cy="1481578"/>
            </a:xfrm>
            <a:prstGeom prst="line">
              <a:avLst/>
            </a:prstGeom>
            <a:scene3d>
              <a:camera prst="orthographicFront">
                <a:rot lat="0" lon="0" rev="0"/>
              </a:camera>
              <a:lightRig rig="twoPt" dir="br">
                <a:rot lat="0" lon="0" rev="8700000"/>
              </a:lightRig>
            </a:scene3d>
            <a:sp3d prstMaterial="matte">
              <a:bevelT w="25400" h="53975" prst="artDeco"/>
            </a:sp3d>
          </p:spPr>
          <p:style>
            <a:lnRef idx="3">
              <a:schemeClr val="accent5"/>
            </a:lnRef>
            <a:fillRef idx="0">
              <a:schemeClr val="accent5"/>
            </a:fillRef>
            <a:effectRef idx="2">
              <a:schemeClr val="accent5"/>
            </a:effectRef>
            <a:fontRef idx="minor">
              <a:schemeClr val="tx1"/>
            </a:fontRef>
          </p:style>
        </p:cxnSp>
        <p:cxnSp>
          <p:nvCxnSpPr>
            <p:cNvPr id="24" name="Прямая соединительная линия 23"/>
            <p:cNvCxnSpPr/>
            <p:nvPr/>
          </p:nvCxnSpPr>
          <p:spPr>
            <a:xfrm>
              <a:off x="7610029" y="874876"/>
              <a:ext cx="648073" cy="623189"/>
            </a:xfrm>
            <a:prstGeom prst="line">
              <a:avLst/>
            </a:prstGeom>
            <a:scene3d>
              <a:camera prst="orthographicFront">
                <a:rot lat="0" lon="0" rev="0"/>
              </a:camera>
              <a:lightRig rig="twoPt" dir="br">
                <a:rot lat="0" lon="0" rev="8700000"/>
              </a:lightRig>
            </a:scene3d>
            <a:sp3d prstMaterial="matte">
              <a:bevelT w="25400" h="53975" prst="artDeco"/>
            </a:sp3d>
          </p:spPr>
          <p:style>
            <a:lnRef idx="3">
              <a:schemeClr val="accent5"/>
            </a:lnRef>
            <a:fillRef idx="0">
              <a:schemeClr val="accent5"/>
            </a:fillRef>
            <a:effectRef idx="2">
              <a:schemeClr val="accent5"/>
            </a:effectRef>
            <a:fontRef idx="minor">
              <a:schemeClr val="tx1"/>
            </a:fontRef>
          </p:style>
        </p:cxnSp>
        <p:cxnSp>
          <p:nvCxnSpPr>
            <p:cNvPr id="26" name="Прямая соединительная линия 25"/>
            <p:cNvCxnSpPr/>
            <p:nvPr/>
          </p:nvCxnSpPr>
          <p:spPr>
            <a:xfrm>
              <a:off x="8258102" y="1522949"/>
              <a:ext cx="0" cy="0"/>
            </a:xfrm>
            <a:prstGeom prst="line">
              <a:avLst/>
            </a:prstGeom>
            <a:scene3d>
              <a:camera prst="orthographicFront">
                <a:rot lat="0" lon="0" rev="0"/>
              </a:camera>
              <a:lightRig rig="twoPt" dir="br">
                <a:rot lat="0" lon="0" rev="8700000"/>
              </a:lightRig>
            </a:scene3d>
            <a:sp3d prstMaterial="matte">
              <a:bevelT w="25400" h="53975" prst="artDeco"/>
            </a:sp3d>
          </p:spPr>
          <p:style>
            <a:lnRef idx="3">
              <a:schemeClr val="accent5"/>
            </a:lnRef>
            <a:fillRef idx="0">
              <a:schemeClr val="accent5"/>
            </a:fillRef>
            <a:effectRef idx="2">
              <a:schemeClr val="accent5"/>
            </a:effectRef>
            <a:fontRef idx="minor">
              <a:schemeClr val="tx1"/>
            </a:fontRef>
          </p:style>
        </p:cxnSp>
        <p:cxnSp>
          <p:nvCxnSpPr>
            <p:cNvPr id="28" name="Прямая соединительная линия 27"/>
            <p:cNvCxnSpPr/>
            <p:nvPr/>
          </p:nvCxnSpPr>
          <p:spPr>
            <a:xfrm flipH="1">
              <a:off x="7538021" y="1495564"/>
              <a:ext cx="720082" cy="747466"/>
            </a:xfrm>
            <a:prstGeom prst="line">
              <a:avLst/>
            </a:prstGeom>
            <a:scene3d>
              <a:camera prst="orthographicFront">
                <a:rot lat="0" lon="0" rev="0"/>
              </a:camera>
              <a:lightRig rig="twoPt" dir="br">
                <a:rot lat="0" lon="0" rev="8700000"/>
              </a:lightRig>
            </a:scene3d>
            <a:sp3d prstMaterial="matte">
              <a:bevelT w="25400" h="53975" prst="artDeco"/>
            </a:sp3d>
          </p:spPr>
          <p:style>
            <a:lnRef idx="3">
              <a:schemeClr val="accent5"/>
            </a:lnRef>
            <a:fillRef idx="0">
              <a:schemeClr val="accent5"/>
            </a:fillRef>
            <a:effectRef idx="2">
              <a:schemeClr val="accent5"/>
            </a:effectRef>
            <a:fontRef idx="minor">
              <a:schemeClr val="tx1"/>
            </a:fontRef>
          </p:style>
        </p:cxnSp>
        <p:cxnSp>
          <p:nvCxnSpPr>
            <p:cNvPr id="30" name="Прямая соединительная линия 29"/>
            <p:cNvCxnSpPr/>
            <p:nvPr/>
          </p:nvCxnSpPr>
          <p:spPr>
            <a:xfrm>
              <a:off x="7538021" y="2243030"/>
              <a:ext cx="980726" cy="980726"/>
            </a:xfrm>
            <a:prstGeom prst="line">
              <a:avLst/>
            </a:prstGeom>
            <a:scene3d>
              <a:camera prst="orthographicFront">
                <a:rot lat="0" lon="0" rev="0"/>
              </a:camera>
              <a:lightRig rig="twoPt" dir="br">
                <a:rot lat="0" lon="0" rev="8700000"/>
              </a:lightRig>
            </a:scene3d>
            <a:sp3d prstMaterial="matte">
              <a:bevelT w="25400" h="53975" prst="artDeco"/>
            </a:sp3d>
          </p:spPr>
          <p:style>
            <a:lnRef idx="3">
              <a:schemeClr val="accent5"/>
            </a:lnRef>
            <a:fillRef idx="0">
              <a:schemeClr val="accent5"/>
            </a:fillRef>
            <a:effectRef idx="2">
              <a:schemeClr val="accent5"/>
            </a:effectRef>
            <a:fontRef idx="minor">
              <a:schemeClr val="tx1"/>
            </a:fontRef>
          </p:style>
        </p:cxnSp>
        <p:cxnSp>
          <p:nvCxnSpPr>
            <p:cNvPr id="32" name="Прямая соединительная линия 31"/>
            <p:cNvCxnSpPr/>
            <p:nvPr/>
          </p:nvCxnSpPr>
          <p:spPr>
            <a:xfrm flipH="1">
              <a:off x="7654651" y="3223756"/>
              <a:ext cx="864096" cy="864096"/>
            </a:xfrm>
            <a:prstGeom prst="line">
              <a:avLst/>
            </a:prstGeom>
            <a:scene3d>
              <a:camera prst="orthographicFront">
                <a:rot lat="0" lon="0" rev="0"/>
              </a:camera>
              <a:lightRig rig="twoPt" dir="br">
                <a:rot lat="0" lon="0" rev="8700000"/>
              </a:lightRig>
            </a:scene3d>
            <a:sp3d prstMaterial="matte">
              <a:bevelT w="25400" h="53975" prst="artDeco"/>
            </a:sp3d>
          </p:spPr>
          <p:style>
            <a:lnRef idx="3">
              <a:schemeClr val="accent5"/>
            </a:lnRef>
            <a:fillRef idx="0">
              <a:schemeClr val="accent5"/>
            </a:fillRef>
            <a:effectRef idx="2">
              <a:schemeClr val="accent5"/>
            </a:effectRef>
            <a:fontRef idx="minor">
              <a:schemeClr val="tx1"/>
            </a:fontRef>
          </p:style>
        </p:cxnSp>
        <p:cxnSp>
          <p:nvCxnSpPr>
            <p:cNvPr id="34" name="Прямая соединительная линия 33"/>
            <p:cNvCxnSpPr/>
            <p:nvPr/>
          </p:nvCxnSpPr>
          <p:spPr>
            <a:xfrm>
              <a:off x="7654651" y="4087852"/>
              <a:ext cx="864096" cy="864096"/>
            </a:xfrm>
            <a:prstGeom prst="line">
              <a:avLst/>
            </a:prstGeom>
            <a:scene3d>
              <a:camera prst="orthographicFront">
                <a:rot lat="0" lon="0" rev="0"/>
              </a:camera>
              <a:lightRig rig="twoPt" dir="br">
                <a:rot lat="0" lon="0" rev="8700000"/>
              </a:lightRig>
            </a:scene3d>
            <a:sp3d prstMaterial="matte">
              <a:bevelT w="25400" h="53975" prst="artDeco"/>
            </a:sp3d>
          </p:spPr>
          <p:style>
            <a:lnRef idx="3">
              <a:schemeClr val="accent5"/>
            </a:lnRef>
            <a:fillRef idx="0">
              <a:schemeClr val="accent5"/>
            </a:fillRef>
            <a:effectRef idx="2">
              <a:schemeClr val="accent5"/>
            </a:effectRef>
            <a:fontRef idx="minor">
              <a:schemeClr val="tx1"/>
            </a:fontRef>
          </p:style>
        </p:cxnSp>
        <p:cxnSp>
          <p:nvCxnSpPr>
            <p:cNvPr id="36" name="Прямая соединительная линия 35"/>
            <p:cNvCxnSpPr/>
            <p:nvPr/>
          </p:nvCxnSpPr>
          <p:spPr>
            <a:xfrm flipH="1">
              <a:off x="6962782" y="4959522"/>
              <a:ext cx="1556790" cy="1474004"/>
            </a:xfrm>
            <a:prstGeom prst="line">
              <a:avLst/>
            </a:prstGeom>
            <a:scene3d>
              <a:camera prst="orthographicFront">
                <a:rot lat="0" lon="0" rev="0"/>
              </a:camera>
              <a:lightRig rig="twoPt" dir="br">
                <a:rot lat="0" lon="0" rev="8700000"/>
              </a:lightRig>
            </a:scene3d>
            <a:sp3d prstMaterial="matte">
              <a:bevelT w="25400" h="53975" prst="artDeco"/>
            </a:sp3d>
          </p:spPr>
          <p:style>
            <a:lnRef idx="3">
              <a:schemeClr val="accent5"/>
            </a:lnRef>
            <a:fillRef idx="0">
              <a:schemeClr val="accent5"/>
            </a:fillRef>
            <a:effectRef idx="2">
              <a:schemeClr val="accent5"/>
            </a:effectRef>
            <a:fontRef idx="minor">
              <a:schemeClr val="tx1"/>
            </a:fontRef>
          </p:style>
        </p:cxnSp>
      </p:grpSp>
      <p:sp>
        <p:nvSpPr>
          <p:cNvPr id="4" name="Блок-схема: задержка 3"/>
          <p:cNvSpPr/>
          <p:nvPr/>
        </p:nvSpPr>
        <p:spPr>
          <a:xfrm rot="16200000">
            <a:off x="7474615" y="5777880"/>
            <a:ext cx="864096" cy="1296144"/>
          </a:xfrm>
          <a:prstGeom prst="flowChartDelay">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Tree>
    <p:extLst>
      <p:ext uri="{BB962C8B-B14F-4D97-AF65-F5344CB8AC3E}">
        <p14:creationId xmlns="" xmlns:p14="http://schemas.microsoft.com/office/powerpoint/2010/main" val="1797494561"/>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2000"/>
                                        <p:tgtEl>
                                          <p:spTgt spid="81"/>
                                        </p:tgtEl>
                                      </p:cBhvr>
                                    </p:animEffect>
                                    <p:anim calcmode="lin" valueType="num">
                                      <p:cBhvr>
                                        <p:cTn id="8" dur="2000" fill="hold"/>
                                        <p:tgtEl>
                                          <p:spTgt spid="81"/>
                                        </p:tgtEl>
                                        <p:attrNameLst>
                                          <p:attrName>ppt_w</p:attrName>
                                        </p:attrNameLst>
                                      </p:cBhvr>
                                      <p:tavLst>
                                        <p:tav tm="0" fmla="#ppt_w*sin(2.5*pi*$)">
                                          <p:val>
                                            <p:fltVal val="0"/>
                                          </p:val>
                                        </p:tav>
                                        <p:tav tm="100000">
                                          <p:val>
                                            <p:fltVal val="1"/>
                                          </p:val>
                                        </p:tav>
                                      </p:tavLst>
                                    </p:anim>
                                    <p:anim calcmode="lin" valueType="num">
                                      <p:cBhvr>
                                        <p:cTn id="9" dur="2000" fill="hold"/>
                                        <p:tgtEl>
                                          <p:spTgt spid="8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4283968" cy="1124744"/>
          </a:xfrm>
        </p:spPr>
        <p:txBody>
          <a:bodyPr/>
          <a:lstStyle/>
          <a:p>
            <a:r>
              <a:rPr lang="ru-RU" b="1" dirty="0" err="1" smtClean="0"/>
              <a:t>Генера́тор</a:t>
            </a:r>
            <a:endParaRPr lang="uk-UA" dirty="0"/>
          </a:p>
        </p:txBody>
      </p:sp>
      <p:pic>
        <p:nvPicPr>
          <p:cNvPr id="4098" name="Picture 2" descr="Картинки по запросу Генера́тор"/>
          <p:cNvPicPr>
            <a:picLocks noGrp="1" noChangeAspect="1" noChangeArrowheads="1"/>
          </p:cNvPicPr>
          <p:nvPr>
            <p:ph type="pic" idx="1"/>
          </p:nvPr>
        </p:nvPicPr>
        <p:blipFill>
          <a:blip r:embed="rId2" cstate="print">
            <a:extLst>
              <a:ext uri="{28A0092B-C50C-407E-A947-70E740481C1C}">
                <a14:useLocalDpi xmlns="" xmlns:a14="http://schemas.microsoft.com/office/drawing/2010/main" val="0"/>
              </a:ext>
            </a:extLst>
          </a:blip>
          <a:srcRect t="3067" b="3067"/>
          <a:stretch>
            <a:fillRect/>
          </a:stretch>
        </p:blipFill>
        <p:spPr bwMode="auto">
          <a:prstGeom prst="rect">
            <a:avLst/>
          </a:prstGeom>
          <a:noFill/>
          <a:effectLst>
            <a:reflection blurRad="12700" stA="30000" endPos="30000" dist="31750" dir="5400000" sy="-100000" algn="bl" rotWithShape="0"/>
            <a:softEdge rad="127000"/>
          </a:effectLst>
          <a:extLst>
            <a:ext uri="{909E8E84-426E-40DD-AFC4-6F175D3DCCD1}">
              <a14:hiddenFill xmlns="" xmlns:a14="http://schemas.microsoft.com/office/drawing/2010/main">
                <a:solidFill>
                  <a:srgbClr val="FFFFFF"/>
                </a:solidFill>
              </a14:hiddenFill>
            </a:ext>
          </a:extLst>
        </p:spPr>
      </p:pic>
      <p:sp>
        <p:nvSpPr>
          <p:cNvPr id="4" name="Текст 3"/>
          <p:cNvSpPr>
            <a:spLocks noGrp="1"/>
          </p:cNvSpPr>
          <p:nvPr>
            <p:ph type="body" sz="half" idx="2"/>
          </p:nvPr>
        </p:nvSpPr>
        <p:spPr>
          <a:xfrm>
            <a:off x="0" y="1124744"/>
            <a:ext cx="4283968" cy="5544616"/>
          </a:xfrm>
        </p:spPr>
        <p:txBody>
          <a:bodyPr>
            <a:normAutofit fontScale="25000" lnSpcReduction="20000"/>
          </a:bodyPr>
          <a:lstStyle/>
          <a:p>
            <a:r>
              <a:rPr lang="ru-RU" sz="5600" dirty="0"/>
              <a:t> </a:t>
            </a:r>
            <a:r>
              <a:rPr lang="ru-RU" sz="5600" b="1" dirty="0" err="1"/>
              <a:t>Генера́тор</a:t>
            </a:r>
            <a:r>
              <a:rPr lang="ru-RU" sz="5600" b="1" dirty="0"/>
              <a:t> </a:t>
            </a:r>
            <a:r>
              <a:rPr lang="ru-RU" sz="5600" b="1" dirty="0" err="1"/>
              <a:t>пості́йного</a:t>
            </a:r>
            <a:r>
              <a:rPr lang="ru-RU" sz="5600" b="1" dirty="0"/>
              <a:t> </a:t>
            </a:r>
            <a:r>
              <a:rPr lang="ru-RU" sz="5600" b="1" dirty="0" err="1"/>
              <a:t>стру́му</a:t>
            </a:r>
            <a:r>
              <a:rPr lang="ru-RU" sz="5600" dirty="0"/>
              <a:t> — </a:t>
            </a:r>
            <a:r>
              <a:rPr lang="ru-RU" sz="5600" dirty="0" err="1"/>
              <a:t>електрична</a:t>
            </a:r>
            <a:r>
              <a:rPr lang="ru-RU" sz="5600" dirty="0"/>
              <a:t> машина </a:t>
            </a:r>
            <a:r>
              <a:rPr lang="ru-RU" sz="5600" dirty="0" err="1"/>
              <a:t>постійного</a:t>
            </a:r>
            <a:r>
              <a:rPr lang="ru-RU" sz="5600" dirty="0"/>
              <a:t> струму (генератор), </a:t>
            </a:r>
            <a:r>
              <a:rPr lang="ru-RU" sz="5600" dirty="0" err="1"/>
              <a:t>що</a:t>
            </a:r>
            <a:r>
              <a:rPr lang="ru-RU" sz="5600" dirty="0"/>
              <a:t> </a:t>
            </a:r>
            <a:r>
              <a:rPr lang="ru-RU" sz="5600" dirty="0" err="1"/>
              <a:t>перетворює</a:t>
            </a:r>
            <a:r>
              <a:rPr lang="ru-RU" sz="5600" dirty="0"/>
              <a:t> </a:t>
            </a:r>
            <a:r>
              <a:rPr lang="ru-RU" sz="5600" dirty="0" err="1"/>
              <a:t>механічну</a:t>
            </a:r>
            <a:r>
              <a:rPr lang="ru-RU" sz="5600" dirty="0"/>
              <a:t> </a:t>
            </a:r>
            <a:r>
              <a:rPr lang="ru-RU" sz="5600" dirty="0" err="1"/>
              <a:t>енергію</a:t>
            </a:r>
            <a:r>
              <a:rPr lang="ru-RU" sz="5600" dirty="0"/>
              <a:t> на </a:t>
            </a:r>
            <a:r>
              <a:rPr lang="ru-RU" sz="5600" dirty="0" err="1"/>
              <a:t>електричну</a:t>
            </a:r>
            <a:r>
              <a:rPr lang="ru-RU" sz="5600" dirty="0"/>
              <a:t>. </a:t>
            </a:r>
            <a:r>
              <a:rPr lang="ru-RU" sz="5600" dirty="0" err="1"/>
              <a:t>Дія</a:t>
            </a:r>
            <a:r>
              <a:rPr lang="ru-RU" sz="5600" dirty="0"/>
              <a:t> генератора </a:t>
            </a:r>
            <a:r>
              <a:rPr lang="ru-RU" sz="5600" dirty="0" err="1"/>
              <a:t>постійного</a:t>
            </a:r>
            <a:r>
              <a:rPr lang="ru-RU" sz="5600" dirty="0"/>
              <a:t> струму </a:t>
            </a:r>
            <a:r>
              <a:rPr lang="ru-RU" sz="5600" dirty="0" err="1"/>
              <a:t>ґрунтується</a:t>
            </a:r>
            <a:r>
              <a:rPr lang="ru-RU" sz="5600" dirty="0"/>
              <a:t> на </a:t>
            </a:r>
            <a:r>
              <a:rPr lang="ru-RU" sz="5600" dirty="0" err="1"/>
              <a:t>явищі</a:t>
            </a:r>
            <a:r>
              <a:rPr lang="ru-RU" sz="5600" dirty="0"/>
              <a:t> </a:t>
            </a:r>
            <a:r>
              <a:rPr lang="ru-RU" sz="5600" dirty="0" err="1"/>
              <a:t>електромагнітної</a:t>
            </a:r>
            <a:r>
              <a:rPr lang="ru-RU" sz="5600" dirty="0"/>
              <a:t> </a:t>
            </a:r>
            <a:r>
              <a:rPr lang="ru-RU" sz="5600" dirty="0" err="1"/>
              <a:t>індукції</a:t>
            </a:r>
            <a:r>
              <a:rPr lang="ru-RU" sz="5600" dirty="0"/>
              <a:t>: </a:t>
            </a:r>
            <a:r>
              <a:rPr lang="ru-RU" sz="5600" dirty="0" err="1"/>
              <a:t>збудженні</a:t>
            </a:r>
            <a:r>
              <a:rPr lang="ru-RU" sz="5600" dirty="0"/>
              <a:t> </a:t>
            </a:r>
            <a:r>
              <a:rPr lang="ru-RU" sz="5600" dirty="0" err="1"/>
              <a:t>змінної</a:t>
            </a:r>
            <a:r>
              <a:rPr lang="ru-RU" sz="5600" dirty="0"/>
              <a:t> </a:t>
            </a:r>
            <a:r>
              <a:rPr lang="ru-RU" sz="5600" dirty="0" err="1"/>
              <a:t>електрорушійної</a:t>
            </a:r>
            <a:r>
              <a:rPr lang="ru-RU" sz="5600" dirty="0"/>
              <a:t> </a:t>
            </a:r>
            <a:r>
              <a:rPr lang="ru-RU" sz="5600" dirty="0" err="1"/>
              <a:t>сили</a:t>
            </a:r>
            <a:r>
              <a:rPr lang="ru-RU" sz="5600" dirty="0"/>
              <a:t> в </a:t>
            </a:r>
            <a:r>
              <a:rPr lang="ru-RU" sz="5600" dirty="0" err="1"/>
              <a:t>обмотці</a:t>
            </a:r>
            <a:r>
              <a:rPr lang="ru-RU" sz="5600" dirty="0"/>
              <a:t> ротора (якоря), при </a:t>
            </a:r>
            <a:r>
              <a:rPr lang="ru-RU" sz="5600" dirty="0" err="1"/>
              <a:t>його</a:t>
            </a:r>
            <a:r>
              <a:rPr lang="ru-RU" sz="5600" dirty="0"/>
              <a:t> </a:t>
            </a:r>
            <a:r>
              <a:rPr lang="ru-RU" sz="5600" dirty="0" err="1"/>
              <a:t>обертанні</a:t>
            </a:r>
            <a:r>
              <a:rPr lang="ru-RU" sz="5600" dirty="0"/>
              <a:t> в основному </a:t>
            </a:r>
            <a:r>
              <a:rPr lang="ru-RU" sz="5600" dirty="0" err="1"/>
              <a:t>магнітному</a:t>
            </a:r>
            <a:r>
              <a:rPr lang="ru-RU" sz="5600" dirty="0"/>
              <a:t> </a:t>
            </a:r>
            <a:r>
              <a:rPr lang="ru-RU" sz="5600" dirty="0" err="1"/>
              <a:t>полі</a:t>
            </a:r>
            <a:r>
              <a:rPr lang="ru-RU" sz="5600" dirty="0"/>
              <a:t>, </a:t>
            </a:r>
            <a:r>
              <a:rPr lang="ru-RU" sz="5600" dirty="0" err="1"/>
              <a:t>створюваному</a:t>
            </a:r>
            <a:r>
              <a:rPr lang="ru-RU" sz="5600" dirty="0"/>
              <a:t> </a:t>
            </a:r>
            <a:r>
              <a:rPr lang="ru-RU" sz="5600" dirty="0" err="1"/>
              <a:t>обмоткою</a:t>
            </a:r>
            <a:r>
              <a:rPr lang="ru-RU" sz="5600" dirty="0"/>
              <a:t> </a:t>
            </a:r>
            <a:r>
              <a:rPr lang="ru-RU" sz="5600" dirty="0" err="1"/>
              <a:t>збудження</a:t>
            </a:r>
            <a:r>
              <a:rPr lang="ru-RU" sz="5600" dirty="0"/>
              <a:t> на полюсах. Обмотка ротора </a:t>
            </a:r>
            <a:r>
              <a:rPr lang="ru-RU" sz="5600" dirty="0" err="1"/>
              <a:t>з'єднана</a:t>
            </a:r>
            <a:r>
              <a:rPr lang="ru-RU" sz="5600" dirty="0"/>
              <a:t> з </a:t>
            </a:r>
            <a:r>
              <a:rPr lang="ru-RU" sz="5600" dirty="0" err="1"/>
              <a:t>колектором</a:t>
            </a:r>
            <a:r>
              <a:rPr lang="ru-RU" sz="5600" dirty="0"/>
              <a:t> (</a:t>
            </a:r>
            <a:r>
              <a:rPr lang="ru-RU" sz="5600" dirty="0" err="1"/>
              <a:t>механічним</a:t>
            </a:r>
            <a:r>
              <a:rPr lang="ru-RU" sz="5600" dirty="0"/>
              <a:t> </a:t>
            </a:r>
            <a:r>
              <a:rPr lang="ru-RU" sz="5600" dirty="0" err="1"/>
              <a:t>перетворювачем</a:t>
            </a:r>
            <a:r>
              <a:rPr lang="ru-RU" sz="5600" dirty="0"/>
              <a:t> </a:t>
            </a:r>
            <a:r>
              <a:rPr lang="ru-RU" sz="5600" dirty="0" err="1"/>
              <a:t>змінної</a:t>
            </a:r>
            <a:r>
              <a:rPr lang="ru-RU" sz="5600" dirty="0"/>
              <a:t> е</a:t>
            </a:r>
            <a:r>
              <a:rPr lang="en-US" sz="5600" dirty="0"/>
              <a:t>p</a:t>
            </a:r>
            <a:r>
              <a:rPr lang="ru-RU" sz="5600" dirty="0"/>
              <a:t>с на </a:t>
            </a:r>
            <a:r>
              <a:rPr lang="ru-RU" sz="5600" dirty="0" err="1"/>
              <a:t>постійну</a:t>
            </a:r>
            <a:r>
              <a:rPr lang="ru-RU" sz="5600" dirty="0"/>
              <a:t> </a:t>
            </a:r>
            <a:r>
              <a:rPr lang="ru-RU" sz="5600" dirty="0" err="1"/>
              <a:t>напругу</a:t>
            </a:r>
            <a:r>
              <a:rPr lang="ru-RU" sz="5600" dirty="0"/>
              <a:t>), по пластинах </a:t>
            </a:r>
            <a:r>
              <a:rPr lang="ru-RU" sz="5600" dirty="0" err="1"/>
              <a:t>якого</a:t>
            </a:r>
            <a:r>
              <a:rPr lang="ru-RU" sz="5600" dirty="0"/>
              <a:t> </a:t>
            </a:r>
            <a:r>
              <a:rPr lang="ru-RU" sz="5600" dirty="0" err="1"/>
              <a:t>ковзають</a:t>
            </a:r>
            <a:r>
              <a:rPr lang="ru-RU" sz="5600" dirty="0"/>
              <a:t> </a:t>
            </a:r>
            <a:r>
              <a:rPr lang="ru-RU" sz="5600" dirty="0" err="1"/>
              <a:t>контактні</a:t>
            </a:r>
            <a:r>
              <a:rPr lang="ru-RU" sz="5600" dirty="0"/>
              <a:t> </a:t>
            </a:r>
            <a:r>
              <a:rPr lang="ru-RU" sz="5600" dirty="0" err="1"/>
              <a:t>щітки</a:t>
            </a:r>
            <a:r>
              <a:rPr lang="ru-RU" sz="5600" dirty="0"/>
              <a:t>, </a:t>
            </a:r>
            <a:r>
              <a:rPr lang="ru-RU" sz="5600" dirty="0" err="1"/>
              <a:t>підключаючи</a:t>
            </a:r>
            <a:r>
              <a:rPr lang="ru-RU" sz="5600" dirty="0"/>
              <a:t> обмотку до </a:t>
            </a:r>
            <a:r>
              <a:rPr lang="ru-RU" sz="5600" dirty="0" err="1"/>
              <a:t>зовнішнього</a:t>
            </a:r>
            <a:r>
              <a:rPr lang="ru-RU" sz="5600" dirty="0"/>
              <a:t> </a:t>
            </a:r>
            <a:r>
              <a:rPr lang="ru-RU" sz="5600" dirty="0" err="1"/>
              <a:t>електричного</a:t>
            </a:r>
            <a:r>
              <a:rPr lang="ru-RU" sz="5600" dirty="0"/>
              <a:t> кола. </a:t>
            </a:r>
            <a:r>
              <a:rPr lang="ru-RU" sz="5600" dirty="0" err="1"/>
              <a:t>Розрізняють</a:t>
            </a:r>
            <a:r>
              <a:rPr lang="ru-RU" sz="5600" dirty="0"/>
              <a:t> </a:t>
            </a:r>
            <a:r>
              <a:rPr lang="ru-RU" sz="5600" dirty="0" err="1"/>
              <a:t>генератори</a:t>
            </a:r>
            <a:r>
              <a:rPr lang="ru-RU" sz="5600" dirty="0"/>
              <a:t> </a:t>
            </a:r>
            <a:r>
              <a:rPr lang="ru-RU" sz="5600" dirty="0" err="1"/>
              <a:t>постійного</a:t>
            </a:r>
            <a:r>
              <a:rPr lang="ru-RU" sz="5600" dirty="0"/>
              <a:t> струму з </a:t>
            </a:r>
            <a:r>
              <a:rPr lang="ru-RU" sz="5600" dirty="0" err="1"/>
              <a:t>незалежним</a:t>
            </a:r>
            <a:r>
              <a:rPr lang="ru-RU" sz="5600" dirty="0"/>
              <a:t> </a:t>
            </a:r>
            <a:r>
              <a:rPr lang="ru-RU" sz="5600" dirty="0" err="1"/>
              <a:t>збудженням</a:t>
            </a:r>
            <a:r>
              <a:rPr lang="ru-RU" sz="5600" dirty="0"/>
              <a:t> (</a:t>
            </a:r>
            <a:r>
              <a:rPr lang="ru-RU" sz="5600" dirty="0" err="1"/>
              <a:t>від</a:t>
            </a:r>
            <a:r>
              <a:rPr lang="ru-RU" sz="5600" dirty="0"/>
              <a:t> </a:t>
            </a:r>
            <a:r>
              <a:rPr lang="ru-RU" sz="5600" dirty="0" err="1"/>
              <a:t>стороннього</a:t>
            </a:r>
            <a:r>
              <a:rPr lang="ru-RU" sz="5600" dirty="0"/>
              <a:t> </a:t>
            </a:r>
            <a:r>
              <a:rPr lang="ru-RU" sz="5600" dirty="0" err="1"/>
              <a:t>джерела</a:t>
            </a:r>
            <a:r>
              <a:rPr lang="ru-RU" sz="5600" dirty="0"/>
              <a:t> струму) і з </a:t>
            </a:r>
            <a:r>
              <a:rPr lang="ru-RU" sz="5600" dirty="0" err="1"/>
              <a:t>залежним</a:t>
            </a:r>
            <a:r>
              <a:rPr lang="ru-RU" sz="5600" dirty="0"/>
              <a:t> </a:t>
            </a:r>
            <a:r>
              <a:rPr lang="ru-RU" sz="5600" dirty="0" err="1"/>
              <a:t>збудженням</a:t>
            </a:r>
            <a:r>
              <a:rPr lang="ru-RU" sz="5600" dirty="0"/>
              <a:t> (</a:t>
            </a:r>
            <a:r>
              <a:rPr lang="ru-RU" sz="5600" dirty="0" err="1"/>
              <a:t>самозбудженням</a:t>
            </a:r>
            <a:r>
              <a:rPr lang="ru-RU" sz="5600" dirty="0"/>
              <a:t>), </a:t>
            </a:r>
            <a:r>
              <a:rPr lang="ru-RU" sz="5600" dirty="0" err="1"/>
              <a:t>зумовленим</a:t>
            </a:r>
            <a:r>
              <a:rPr lang="ru-RU" sz="5600" dirty="0"/>
              <a:t> </a:t>
            </a:r>
            <a:r>
              <a:rPr lang="ru-RU" sz="5600" dirty="0" err="1"/>
              <a:t>залишковим</a:t>
            </a:r>
            <a:r>
              <a:rPr lang="ru-RU" sz="5600" dirty="0"/>
              <a:t> магнетизмом у </a:t>
            </a:r>
            <a:r>
              <a:rPr lang="ru-RU" sz="5600" dirty="0" err="1"/>
              <a:t>станині</a:t>
            </a:r>
            <a:r>
              <a:rPr lang="ru-RU" sz="5600" dirty="0"/>
              <a:t> й полюсах. </a:t>
            </a:r>
            <a:r>
              <a:rPr lang="ru-RU" sz="5600" dirty="0" err="1"/>
              <a:t>Потужність</a:t>
            </a:r>
            <a:r>
              <a:rPr lang="ru-RU" sz="5600" dirty="0"/>
              <a:t> </a:t>
            </a:r>
            <a:r>
              <a:rPr lang="ru-RU" sz="5600" dirty="0" err="1"/>
              <a:t>генераторів</a:t>
            </a:r>
            <a:r>
              <a:rPr lang="ru-RU" sz="5600" dirty="0"/>
              <a:t> </a:t>
            </a:r>
            <a:r>
              <a:rPr lang="ru-RU" sz="5600" dirty="0" err="1"/>
              <a:t>постійного</a:t>
            </a:r>
            <a:r>
              <a:rPr lang="ru-RU" sz="5600" dirty="0"/>
              <a:t> струму — </a:t>
            </a:r>
            <a:r>
              <a:rPr lang="ru-RU" sz="5600" dirty="0" err="1"/>
              <a:t>від</a:t>
            </a:r>
            <a:r>
              <a:rPr lang="ru-RU" sz="5600" dirty="0"/>
              <a:t> </a:t>
            </a:r>
            <a:r>
              <a:rPr lang="ru-RU" sz="5600" dirty="0" err="1"/>
              <a:t>кількох</a:t>
            </a:r>
            <a:r>
              <a:rPr lang="ru-RU" sz="5600" dirty="0"/>
              <a:t> ват до </a:t>
            </a:r>
            <a:r>
              <a:rPr lang="ru-RU" sz="5600" dirty="0" err="1"/>
              <a:t>десятків</a:t>
            </a:r>
            <a:r>
              <a:rPr lang="ru-RU" sz="5600" dirty="0"/>
              <a:t> </a:t>
            </a:r>
            <a:r>
              <a:rPr lang="ru-RU" sz="5600" dirty="0" err="1"/>
              <a:t>тисяч</a:t>
            </a:r>
            <a:r>
              <a:rPr lang="ru-RU" sz="5600" dirty="0"/>
              <a:t> </a:t>
            </a:r>
            <a:r>
              <a:rPr lang="ru-RU" sz="5600" dirty="0" err="1"/>
              <a:t>кіловат</a:t>
            </a:r>
            <a:r>
              <a:rPr lang="ru-RU" sz="5600" dirty="0"/>
              <a:t>, </a:t>
            </a:r>
            <a:r>
              <a:rPr lang="ru-RU" sz="5600" dirty="0" err="1"/>
              <a:t>напруга</a:t>
            </a:r>
            <a:r>
              <a:rPr lang="ru-RU" sz="5600" dirty="0"/>
              <a:t> — </a:t>
            </a:r>
            <a:r>
              <a:rPr lang="ru-RU" sz="5600" dirty="0" err="1"/>
              <a:t>від</a:t>
            </a:r>
            <a:r>
              <a:rPr lang="ru-RU" sz="5600" dirty="0"/>
              <a:t> </a:t>
            </a:r>
            <a:r>
              <a:rPr lang="ru-RU" sz="5600" dirty="0" err="1"/>
              <a:t>одиниць</a:t>
            </a:r>
            <a:r>
              <a:rPr lang="ru-RU" sz="5600" dirty="0"/>
              <a:t> до </a:t>
            </a:r>
            <a:r>
              <a:rPr lang="ru-RU" sz="5600" dirty="0" err="1"/>
              <a:t>сотень</a:t>
            </a:r>
            <a:r>
              <a:rPr lang="ru-RU" sz="5600" dirty="0"/>
              <a:t> і </a:t>
            </a:r>
            <a:r>
              <a:rPr lang="ru-RU" sz="5600" dirty="0" err="1"/>
              <a:t>тисяч</a:t>
            </a:r>
            <a:r>
              <a:rPr lang="ru-RU" sz="5600" dirty="0"/>
              <a:t> вольт. ККД </a:t>
            </a:r>
            <a:r>
              <a:rPr lang="ru-RU" sz="5600" dirty="0" err="1"/>
              <a:t>їх</a:t>
            </a:r>
            <a:r>
              <a:rPr lang="ru-RU" sz="5600" dirty="0"/>
              <a:t> при </a:t>
            </a:r>
            <a:r>
              <a:rPr lang="ru-RU" sz="5600" dirty="0" err="1"/>
              <a:t>повному</a:t>
            </a:r>
            <a:r>
              <a:rPr lang="ru-RU" sz="5600" dirty="0"/>
              <a:t> </a:t>
            </a:r>
            <a:r>
              <a:rPr lang="ru-RU" sz="5600" dirty="0" err="1"/>
              <a:t>навантаженні</a:t>
            </a:r>
            <a:r>
              <a:rPr lang="ru-RU" sz="5600" dirty="0"/>
              <a:t> — </a:t>
            </a:r>
            <a:r>
              <a:rPr lang="ru-RU" sz="5600" dirty="0" err="1"/>
              <a:t>від</a:t>
            </a:r>
            <a:r>
              <a:rPr lang="ru-RU" sz="5600" dirty="0"/>
              <a:t> 0,7 (</a:t>
            </a:r>
            <a:r>
              <a:rPr lang="ru-RU" sz="5600" dirty="0" err="1"/>
              <a:t>малопотужні</a:t>
            </a:r>
            <a:r>
              <a:rPr lang="ru-RU" sz="5600" dirty="0"/>
              <a:t> </a:t>
            </a:r>
            <a:r>
              <a:rPr lang="ru-RU" sz="5600" dirty="0" err="1"/>
              <a:t>генератори</a:t>
            </a:r>
            <a:r>
              <a:rPr lang="ru-RU" sz="5600" dirty="0"/>
              <a:t>) до 0,96 — </a:t>
            </a:r>
            <a:r>
              <a:rPr lang="ru-RU" sz="5600" dirty="0" err="1"/>
              <a:t>генератори</a:t>
            </a:r>
            <a:r>
              <a:rPr lang="ru-RU" sz="5600" dirty="0"/>
              <a:t> </a:t>
            </a:r>
            <a:r>
              <a:rPr lang="ru-RU" sz="5600" dirty="0" err="1"/>
              <a:t>великої</a:t>
            </a:r>
            <a:r>
              <a:rPr lang="ru-RU" sz="5600" dirty="0"/>
              <a:t> </a:t>
            </a:r>
            <a:r>
              <a:rPr lang="ru-RU" sz="5600" dirty="0" err="1"/>
              <a:t>потужності</a:t>
            </a:r>
            <a:r>
              <a:rPr lang="ru-RU" sz="5600" dirty="0"/>
              <a:t>. </a:t>
            </a:r>
            <a:r>
              <a:rPr lang="ru-RU" sz="5600" dirty="0" err="1"/>
              <a:t>Генератори</a:t>
            </a:r>
            <a:r>
              <a:rPr lang="ru-RU" sz="5600" dirty="0"/>
              <a:t> </a:t>
            </a:r>
            <a:r>
              <a:rPr lang="ru-RU" sz="5600" dirty="0" err="1"/>
              <a:t>постійного</a:t>
            </a:r>
            <a:r>
              <a:rPr lang="ru-RU" sz="5600" dirty="0"/>
              <a:t> струму </a:t>
            </a:r>
            <a:r>
              <a:rPr lang="ru-RU" sz="5600" dirty="0" err="1"/>
              <a:t>застосовують</a:t>
            </a:r>
            <a:r>
              <a:rPr lang="ru-RU" sz="5600" dirty="0"/>
              <a:t> для </a:t>
            </a:r>
            <a:r>
              <a:rPr lang="ru-RU" sz="5600" dirty="0" err="1"/>
              <a:t>живлення</a:t>
            </a:r>
            <a:r>
              <a:rPr lang="ru-RU" sz="5600" dirty="0"/>
              <a:t> </a:t>
            </a:r>
            <a:r>
              <a:rPr lang="ru-RU" sz="5600" dirty="0" err="1"/>
              <a:t>постійного</a:t>
            </a:r>
            <a:r>
              <a:rPr lang="ru-RU" sz="5600" dirty="0"/>
              <a:t> струму </a:t>
            </a:r>
            <a:r>
              <a:rPr lang="ru-RU" sz="5600" dirty="0" err="1"/>
              <a:t>електродвигунів</a:t>
            </a:r>
            <a:r>
              <a:rPr lang="ru-RU" sz="5600" dirty="0"/>
              <a:t>, у </a:t>
            </a:r>
            <a:r>
              <a:rPr lang="ru-RU" sz="5600" dirty="0" err="1"/>
              <a:t>зварювальних</a:t>
            </a:r>
            <a:r>
              <a:rPr lang="ru-RU" sz="5600" dirty="0"/>
              <a:t> </a:t>
            </a:r>
            <a:r>
              <a:rPr lang="ru-RU" sz="5600" dirty="0" err="1"/>
              <a:t>пристроях</a:t>
            </a:r>
            <a:r>
              <a:rPr lang="ru-RU" sz="5600" dirty="0"/>
              <a:t>, </a:t>
            </a:r>
            <a:r>
              <a:rPr lang="ru-RU" sz="5600" dirty="0" err="1"/>
              <a:t>електричних</a:t>
            </a:r>
            <a:r>
              <a:rPr lang="ru-RU" sz="5600" dirty="0"/>
              <a:t> установках </a:t>
            </a:r>
            <a:r>
              <a:rPr lang="ru-RU" sz="5600" dirty="0" err="1"/>
              <a:t>літаків</a:t>
            </a:r>
            <a:r>
              <a:rPr lang="ru-RU" sz="5600" dirty="0"/>
              <a:t>, </a:t>
            </a:r>
            <a:r>
              <a:rPr lang="ru-RU" sz="5600" dirty="0" err="1"/>
              <a:t>тепловозів</a:t>
            </a:r>
            <a:r>
              <a:rPr lang="ru-RU" sz="5600" dirty="0"/>
              <a:t>, </a:t>
            </a:r>
            <a:r>
              <a:rPr lang="ru-RU" sz="5600" dirty="0" err="1"/>
              <a:t>автомобілів</a:t>
            </a:r>
            <a:r>
              <a:rPr lang="ru-RU" sz="5600" dirty="0"/>
              <a:t>, у </a:t>
            </a:r>
            <a:r>
              <a:rPr lang="ru-RU" sz="5600" dirty="0" err="1"/>
              <a:t>пристроях</a:t>
            </a:r>
            <a:r>
              <a:rPr lang="ru-RU" sz="5600" dirty="0"/>
              <a:t> автоматики (</a:t>
            </a:r>
            <a:r>
              <a:rPr lang="ru-RU" sz="5600" dirty="0" err="1"/>
              <a:t>мікрогенератори</a:t>
            </a:r>
            <a:r>
              <a:rPr lang="ru-RU" sz="5600" dirty="0"/>
              <a:t> </a:t>
            </a:r>
            <a:r>
              <a:rPr lang="ru-RU" sz="5600" dirty="0" err="1"/>
              <a:t>постійного</a:t>
            </a:r>
            <a:r>
              <a:rPr lang="ru-RU" sz="5600" dirty="0"/>
              <a:t> струму), для </a:t>
            </a:r>
            <a:r>
              <a:rPr lang="ru-RU" sz="5600" dirty="0" err="1"/>
              <a:t>електролізу</a:t>
            </a:r>
            <a:r>
              <a:rPr lang="ru-RU" sz="5600" dirty="0"/>
              <a:t> </a:t>
            </a:r>
            <a:r>
              <a:rPr lang="ru-RU" sz="5600" dirty="0" err="1"/>
              <a:t>тощо</a:t>
            </a:r>
            <a:r>
              <a:rPr lang="ru-RU" sz="5600" dirty="0"/>
              <a:t>.</a:t>
            </a:r>
            <a:r>
              <a:rPr lang="ru-RU" sz="800" dirty="0"/>
              <a:t/>
            </a:r>
            <a:br>
              <a:rPr lang="ru-RU" sz="800" dirty="0"/>
            </a:br>
            <a:endParaRPr lang="uk-UA" sz="800" dirty="0"/>
          </a:p>
        </p:txBody>
      </p:sp>
    </p:spTree>
    <p:extLst>
      <p:ext uri="{BB962C8B-B14F-4D97-AF65-F5344CB8AC3E}">
        <p14:creationId xmlns="" xmlns:p14="http://schemas.microsoft.com/office/powerpoint/2010/main" val="1654037855"/>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3867912" cy="980728"/>
          </a:xfrm>
        </p:spPr>
        <p:txBody>
          <a:bodyPr/>
          <a:lstStyle/>
          <a:p>
            <a:r>
              <a:rPr lang="ru-RU" dirty="0" smtClean="0"/>
              <a:t>трансформатор</a:t>
            </a:r>
            <a:endParaRPr lang="uk-UA" dirty="0"/>
          </a:p>
        </p:txBody>
      </p:sp>
      <p:pic>
        <p:nvPicPr>
          <p:cNvPr id="3074" name="Picture 2" descr="Картинки по запросу трансформатор"/>
          <p:cNvPicPr>
            <a:picLocks noGrp="1" noChangeAspect="1" noChangeArrowheads="1"/>
          </p:cNvPicPr>
          <p:nvPr>
            <p:ph type="pic" idx="1"/>
          </p:nvPr>
        </p:nvPicPr>
        <p:blipFill>
          <a:blip r:embed="rId2" cstate="print">
            <a:extLst>
              <a:ext uri="{28A0092B-C50C-407E-A947-70E740481C1C}">
                <a14:useLocalDpi xmlns="" xmlns:a14="http://schemas.microsoft.com/office/drawing/2010/main" val="0"/>
              </a:ext>
            </a:extLst>
          </a:blip>
          <a:srcRect l="12444" r="12444"/>
          <a:stretch>
            <a:fillRect/>
          </a:stretch>
        </p:blipFill>
        <p:spPr bwMode="auto">
          <a:prstGeom prst="rect">
            <a:avLst/>
          </a:prstGeom>
          <a:noFill/>
          <a:effectLst>
            <a:reflection blurRad="12700" stA="30000" endPos="30000" dist="31750" dir="5400000" sy="-100000" algn="bl" rotWithShape="0"/>
            <a:softEdge rad="127000"/>
          </a:effectLst>
          <a:extLst>
            <a:ext uri="{909E8E84-426E-40DD-AFC4-6F175D3DCCD1}">
              <a14:hiddenFill xmlns="" xmlns:a14="http://schemas.microsoft.com/office/drawing/2010/main">
                <a:solidFill>
                  <a:srgbClr val="FFFFFF"/>
                </a:solidFill>
              </a14:hiddenFill>
            </a:ext>
          </a:extLst>
        </p:spPr>
      </p:pic>
      <p:sp>
        <p:nvSpPr>
          <p:cNvPr id="4" name="Текст 3"/>
          <p:cNvSpPr>
            <a:spLocks noGrp="1"/>
          </p:cNvSpPr>
          <p:nvPr>
            <p:ph type="body" sz="half" idx="2"/>
          </p:nvPr>
        </p:nvSpPr>
        <p:spPr>
          <a:xfrm>
            <a:off x="-4854" y="975824"/>
            <a:ext cx="3867912" cy="5328632"/>
          </a:xfrm>
        </p:spPr>
        <p:txBody>
          <a:bodyPr>
            <a:normAutofit lnSpcReduction="10000"/>
          </a:bodyPr>
          <a:lstStyle/>
          <a:p>
            <a:r>
              <a:rPr lang="vi-VN" dirty="0" smtClean="0"/>
              <a:t>Трансформатор</a:t>
            </a:r>
            <a:r>
              <a:rPr lang="vi-VN" dirty="0"/>
              <a:t> — статичний електромагнітний пристрій, що має дві або </a:t>
            </a:r>
            <a:r>
              <a:rPr lang="vi-VN" dirty="0" smtClean="0"/>
              <a:t>більше</a:t>
            </a:r>
            <a:r>
              <a:rPr lang="uk-UA" dirty="0"/>
              <a:t> </a:t>
            </a:r>
            <a:r>
              <a:rPr lang="uk-UA" dirty="0" err="1" smtClean="0"/>
              <a:t>індуктивно</a:t>
            </a:r>
            <a:r>
              <a:rPr lang="uk-UA" dirty="0" smtClean="0"/>
              <a:t> </a:t>
            </a:r>
            <a:r>
              <a:rPr lang="vi-VN" dirty="0"/>
              <a:t> зв'язані обмотки і призначений для перетворення за допомогою </a:t>
            </a:r>
            <a:r>
              <a:rPr lang="vi-VN" dirty="0" smtClean="0"/>
              <a:t>електромагнітної індукції</a:t>
            </a:r>
            <a:r>
              <a:rPr lang="vi-VN" dirty="0"/>
              <a:t> однієї або кількох систем (напруг) змінного струму в одну або декілька інших систем (напруг) змінного струму без зміни </a:t>
            </a:r>
            <a:r>
              <a:rPr lang="uk-UA" dirty="0" smtClean="0"/>
              <a:t>частоти</a:t>
            </a:r>
            <a:r>
              <a:rPr lang="vi-VN" dirty="0"/>
              <a:t> системи (напруги) змінного </a:t>
            </a:r>
            <a:r>
              <a:rPr lang="vi-VN" dirty="0" smtClean="0"/>
              <a:t>струму.</a:t>
            </a:r>
            <a:endParaRPr lang="vi-VN" dirty="0"/>
          </a:p>
          <a:p>
            <a:r>
              <a:rPr lang="vi-VN" dirty="0"/>
              <a:t>Трансформатори широко застосовуються в лініях електропередач, в розподільних та побутових пристроях. При високій напрузі й </a:t>
            </a:r>
            <a:r>
              <a:rPr lang="vi-VN" dirty="0" smtClean="0"/>
              <a:t>малій</a:t>
            </a:r>
            <a:r>
              <a:rPr lang="uk-UA" dirty="0" smtClean="0"/>
              <a:t> силі струму</a:t>
            </a:r>
            <a:r>
              <a:rPr lang="vi-VN" dirty="0"/>
              <a:t> передача електроенергії відбувається з меншими втратами. Тому, зазвичай лінії електропередач є високовольтними. Водночас побутові й промислові </a:t>
            </a:r>
            <a:r>
              <a:rPr lang="uk-UA" dirty="0" smtClean="0"/>
              <a:t>машини</a:t>
            </a:r>
            <a:r>
              <a:rPr lang="vi-VN" dirty="0"/>
              <a:t> вимагають великої сили струму й малої напруги, тому перед споживанням електроенергія перетворюється в низьковольтну. Трансформатори знайшли застосування також у різних випрямних, підсилювальних, сигналізаційних та інших пристроях.</a:t>
            </a:r>
          </a:p>
          <a:p>
            <a:endParaRPr lang="uk-UA" dirty="0"/>
          </a:p>
        </p:txBody>
      </p:sp>
    </p:spTree>
    <p:extLst>
      <p:ext uri="{BB962C8B-B14F-4D97-AF65-F5344CB8AC3E}">
        <p14:creationId xmlns="" xmlns:p14="http://schemas.microsoft.com/office/powerpoint/2010/main" val="1850223940"/>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4283968" cy="1124744"/>
          </a:xfrm>
        </p:spPr>
        <p:txBody>
          <a:bodyPr/>
          <a:lstStyle/>
          <a:p>
            <a:r>
              <a:rPr lang="uk-UA" dirty="0"/>
              <a:t>перетворювач напруги</a:t>
            </a:r>
          </a:p>
        </p:txBody>
      </p:sp>
      <p:pic>
        <p:nvPicPr>
          <p:cNvPr id="2050" name="Picture 2" descr="Картинки по запросу перетворювач напруги"/>
          <p:cNvPicPr>
            <a:picLocks noGrp="1" noChangeAspect="1" noChangeArrowheads="1"/>
          </p:cNvPicPr>
          <p:nvPr>
            <p:ph type="pic" idx="1"/>
          </p:nvPr>
        </p:nvPicPr>
        <p:blipFill>
          <a:blip r:embed="rId2" cstate="print">
            <a:extLst>
              <a:ext uri="{28A0092B-C50C-407E-A947-70E740481C1C}">
                <a14:useLocalDpi xmlns="" xmlns:a14="http://schemas.microsoft.com/office/drawing/2010/main" val="0"/>
              </a:ext>
            </a:extLst>
          </a:blip>
          <a:srcRect t="428" b="428"/>
          <a:stretch>
            <a:fillRect/>
          </a:stretch>
        </p:blipFill>
        <p:spPr bwMode="auto">
          <a:prstGeom prst="rect">
            <a:avLst/>
          </a:prstGeom>
          <a:noFill/>
          <a:effectLst>
            <a:reflection blurRad="12700" stA="30000" endPos="30000" dist="31750" dir="5400000" sy="-100000" algn="bl" rotWithShape="0"/>
            <a:softEdge rad="127000"/>
          </a:effectLst>
          <a:extLst>
            <a:ext uri="{909E8E84-426E-40DD-AFC4-6F175D3DCCD1}">
              <a14:hiddenFill xmlns="" xmlns:a14="http://schemas.microsoft.com/office/drawing/2010/main">
                <a:solidFill>
                  <a:srgbClr val="FFFFFF"/>
                </a:solidFill>
              </a14:hiddenFill>
            </a:ext>
          </a:extLst>
        </p:spPr>
      </p:pic>
      <p:sp>
        <p:nvSpPr>
          <p:cNvPr id="4" name="Текст 3"/>
          <p:cNvSpPr>
            <a:spLocks noGrp="1"/>
          </p:cNvSpPr>
          <p:nvPr>
            <p:ph type="body" sz="half" idx="2"/>
          </p:nvPr>
        </p:nvSpPr>
        <p:spPr>
          <a:xfrm>
            <a:off x="0" y="1412776"/>
            <a:ext cx="4283968" cy="5445224"/>
          </a:xfrm>
        </p:spPr>
        <p:txBody>
          <a:bodyPr>
            <a:normAutofit/>
          </a:bodyPr>
          <a:lstStyle/>
          <a:p>
            <a:r>
              <a:rPr lang="uk-UA" dirty="0" smtClean="0"/>
              <a:t>Понижуючий перетворювач напруги – це перетворювач, який слугує для перетворення високої напруги в більш низьку стабілізовану напругу. Містить ключовий транзистор, діод, фільтр і навантаження, перетворювач передає енергію невеликими порціями від джерела живлення в навантаження. Незважаючи на збільшені, в порівнянні з лінійними стабілізаторами, габарити і порівняно великий рівень пульсацій, ці перетворювачі мають істотну перевагу - високий ККД. Тому вони знаходять широке застосування в електронній апаратурі.</a:t>
            </a:r>
          </a:p>
          <a:p>
            <a:r>
              <a:rPr lang="uk-UA" dirty="0" smtClean="0"/>
              <a:t>Напруга </a:t>
            </a:r>
            <a:r>
              <a:rPr lang="en-US" dirty="0"/>
              <a:t>U</a:t>
            </a:r>
            <a:r>
              <a:rPr lang="uk-UA" dirty="0"/>
              <a:t>н(</a:t>
            </a:r>
            <a:r>
              <a:rPr lang="en-US" dirty="0"/>
              <a:t>t) </a:t>
            </a:r>
            <a:r>
              <a:rPr lang="uk-UA" dirty="0"/>
              <a:t>на виході регулюючого елемента є імпульсною. Для отримання на навантаженні постійної напруги, яка дорівнює середньому значенню вихідної напруги </a:t>
            </a:r>
            <a:r>
              <a:rPr lang="en-US" dirty="0"/>
              <a:t>U</a:t>
            </a:r>
            <a:r>
              <a:rPr lang="uk-UA" dirty="0"/>
              <a:t>н, між регулюючим елементом і навантаженням включають </a:t>
            </a:r>
            <a:r>
              <a:rPr lang="uk-UA" dirty="0" err="1"/>
              <a:t>згладжуючий</a:t>
            </a:r>
            <a:r>
              <a:rPr lang="uk-UA" dirty="0"/>
              <a:t> фільтр. Найчастіше в імпульсних регуляторах використовують індуктивний фільтр.</a:t>
            </a:r>
          </a:p>
        </p:txBody>
      </p:sp>
    </p:spTree>
    <p:extLst>
      <p:ext uri="{BB962C8B-B14F-4D97-AF65-F5344CB8AC3E}">
        <p14:creationId xmlns="" xmlns:p14="http://schemas.microsoft.com/office/powerpoint/2010/main" val="1954324136"/>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2953512" cy="2176272"/>
          </a:xfrm>
        </p:spPr>
        <p:txBody>
          <a:bodyPr/>
          <a:lstStyle/>
          <a:p>
            <a:r>
              <a:rPr lang="uk-UA" dirty="0"/>
              <a:t>Електричний акумулятор</a:t>
            </a:r>
          </a:p>
        </p:txBody>
      </p:sp>
      <p:pic>
        <p:nvPicPr>
          <p:cNvPr id="1026" name="Picture 2" descr="Картинки по запросу аккумулятор"/>
          <p:cNvPicPr>
            <a:picLocks noGrp="1" noChangeAspect="1" noChangeArrowheads="1"/>
          </p:cNvPicPr>
          <p:nvPr>
            <p:ph type="pic" idx="1"/>
          </p:nvPr>
        </p:nvPicPr>
        <p:blipFill>
          <a:blip r:embed="rId2" cstate="print">
            <a:extLst>
              <a:ext uri="{28A0092B-C50C-407E-A947-70E740481C1C}">
                <a14:useLocalDpi xmlns="" xmlns:a14="http://schemas.microsoft.com/office/drawing/2010/main" val="0"/>
              </a:ext>
            </a:extLst>
          </a:blip>
          <a:srcRect l="7720" r="7720"/>
          <a:stretch>
            <a:fillRect/>
          </a:stretch>
        </p:blipFill>
        <p:spPr bwMode="auto">
          <a:xfrm>
            <a:off x="4139952" y="2276872"/>
            <a:ext cx="4038600" cy="3352800"/>
          </a:xfrm>
          <a:prstGeom prst="rect">
            <a:avLst/>
          </a:prstGeom>
          <a:noFill/>
          <a:effectLst>
            <a:reflection blurRad="12700" stA="30000" endPos="30000" dist="31750" dir="5400000" sy="-100000" algn="bl" rotWithShape="0"/>
            <a:softEdge rad="127000"/>
          </a:effectLst>
          <a:extLst>
            <a:ext uri="{909E8E84-426E-40DD-AFC4-6F175D3DCCD1}">
              <a14:hiddenFill xmlns="" xmlns:a14="http://schemas.microsoft.com/office/drawing/2010/main">
                <a:solidFill>
                  <a:srgbClr val="FFFFFF"/>
                </a:solidFill>
              </a14:hiddenFill>
            </a:ext>
          </a:extLst>
        </p:spPr>
      </p:pic>
      <p:sp>
        <p:nvSpPr>
          <p:cNvPr id="4" name="Текст 3"/>
          <p:cNvSpPr>
            <a:spLocks noGrp="1"/>
          </p:cNvSpPr>
          <p:nvPr>
            <p:ph type="body" sz="half" idx="2"/>
          </p:nvPr>
        </p:nvSpPr>
        <p:spPr>
          <a:xfrm>
            <a:off x="8158" y="2276872"/>
            <a:ext cx="3843761" cy="4536504"/>
          </a:xfrm>
        </p:spPr>
        <p:txBody>
          <a:bodyPr>
            <a:normAutofit/>
          </a:bodyPr>
          <a:lstStyle/>
          <a:p>
            <a:r>
              <a:rPr lang="uk-UA" dirty="0"/>
              <a:t>Електричний акумулятор - хімічне джерело струму (насправді джерело напруги) - джерело ЕРС багаторазового дії, основна специфіка якого полягає в оборотності внутрішніх хімічних процесів, що забезпечує його багаторазове циклічне використання (через заряд-розряд) для накопичення енергії та автономного електроживлення різних електротехнічних пристроїв і обладнання, а також для забезпечення резервних джерел енергії в медицині, виробництві та в інших сферах.</a:t>
            </a:r>
          </a:p>
        </p:txBody>
      </p:sp>
    </p:spTree>
    <p:extLst>
      <p:ext uri="{BB962C8B-B14F-4D97-AF65-F5344CB8AC3E}">
        <p14:creationId xmlns="" xmlns:p14="http://schemas.microsoft.com/office/powerpoint/2010/main" val="2121658230"/>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олния 2"/>
          <p:cNvSpPr/>
          <p:nvPr/>
        </p:nvSpPr>
        <p:spPr>
          <a:xfrm>
            <a:off x="107504" y="116632"/>
            <a:ext cx="8496944" cy="6624736"/>
          </a:xfrm>
          <a:prstGeom prst="lightningBol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a:xfrm>
            <a:off x="1115616" y="2276872"/>
            <a:ext cx="6840760" cy="1800200"/>
          </a:xfrm>
        </p:spPr>
        <p:txBody>
          <a:bodyPr>
            <a:normAutofit/>
          </a:bodyPr>
          <a:lstStyle/>
          <a:p>
            <a:r>
              <a:rPr lang="ru-RU" sz="4000" dirty="0" err="1" smtClean="0"/>
              <a:t>Великі</a:t>
            </a:r>
            <a:r>
              <a:rPr lang="ru-RU" sz="4000" dirty="0" smtClean="0"/>
              <a:t> </a:t>
            </a:r>
            <a:r>
              <a:rPr lang="ru-RU" sz="4000" dirty="0" err="1"/>
              <a:t>джерела</a:t>
            </a:r>
            <a:r>
              <a:rPr lang="ru-RU" sz="4000" dirty="0"/>
              <a:t> </a:t>
            </a:r>
            <a:r>
              <a:rPr lang="ru-RU" sz="4000" dirty="0" err="1"/>
              <a:t>живлення</a:t>
            </a:r>
            <a:endParaRPr lang="uk-UA" sz="4000" dirty="0"/>
          </a:p>
        </p:txBody>
      </p:sp>
      <p:graphicFrame>
        <p:nvGraphicFramePr>
          <p:cNvPr id="4" name="Рисунок 3"/>
          <p:cNvGraphicFramePr>
            <a:graphicFrameLocks noGrp="1"/>
          </p:cNvGraphicFramePr>
          <p:nvPr>
            <p:ph type="pic" idx="1"/>
            <p:extLst>
              <p:ext uri="{D42A27DB-BD31-4B8C-83A1-F6EECF244321}">
                <p14:modId xmlns="" xmlns:p14="http://schemas.microsoft.com/office/powerpoint/2010/main" val="4039326470"/>
              </p:ext>
            </p:extLst>
          </p:nvPr>
        </p:nvGraphicFramePr>
        <p:xfrm>
          <a:off x="4427538" y="2349500"/>
          <a:ext cx="40386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52759228"/>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2" presetClass="emph" presetSubtype="0" fill="hold" grpId="1" nodeType="clickEffect">
                                  <p:stCondLst>
                                    <p:cond delay="0"/>
                                  </p:stCondLst>
                                  <p:childTnLst>
                                    <p:animRot by="120000">
                                      <p:cBhvr>
                                        <p:cTn id="24" dur="100" fill="hold">
                                          <p:stCondLst>
                                            <p:cond delay="0"/>
                                          </p:stCondLst>
                                        </p:cTn>
                                        <p:tgtEl>
                                          <p:spTgt spid="3"/>
                                        </p:tgtEl>
                                        <p:attrNameLst>
                                          <p:attrName>r</p:attrName>
                                        </p:attrNameLst>
                                      </p:cBhvr>
                                    </p:animRot>
                                    <p:animRot by="-240000">
                                      <p:cBhvr>
                                        <p:cTn id="25" dur="200" fill="hold">
                                          <p:stCondLst>
                                            <p:cond delay="200"/>
                                          </p:stCondLst>
                                        </p:cTn>
                                        <p:tgtEl>
                                          <p:spTgt spid="3"/>
                                        </p:tgtEl>
                                        <p:attrNameLst>
                                          <p:attrName>r</p:attrName>
                                        </p:attrNameLst>
                                      </p:cBhvr>
                                    </p:animRot>
                                    <p:animRot by="240000">
                                      <p:cBhvr>
                                        <p:cTn id="26" dur="200" fill="hold">
                                          <p:stCondLst>
                                            <p:cond delay="400"/>
                                          </p:stCondLst>
                                        </p:cTn>
                                        <p:tgtEl>
                                          <p:spTgt spid="3"/>
                                        </p:tgtEl>
                                        <p:attrNameLst>
                                          <p:attrName>r</p:attrName>
                                        </p:attrNameLst>
                                      </p:cBhvr>
                                    </p:animRot>
                                    <p:animRot by="-240000">
                                      <p:cBhvr>
                                        <p:cTn id="27" dur="200" fill="hold">
                                          <p:stCondLst>
                                            <p:cond delay="600"/>
                                          </p:stCondLst>
                                        </p:cTn>
                                        <p:tgtEl>
                                          <p:spTgt spid="3"/>
                                        </p:tgtEl>
                                        <p:attrNameLst>
                                          <p:attrName>r</p:attrName>
                                        </p:attrNameLst>
                                      </p:cBhvr>
                                    </p:animRot>
                                    <p:animRot by="120000">
                                      <p:cBhvr>
                                        <p:cTn id="28"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1264"/>
            <a:ext cx="4139952" cy="1165488"/>
          </a:xfrm>
        </p:spPr>
        <p:txBody>
          <a:bodyPr/>
          <a:lstStyle/>
          <a:p>
            <a:r>
              <a:rPr lang="uk-UA" dirty="0" err="1" smtClean="0"/>
              <a:t>Сонячнібатареї</a:t>
            </a:r>
            <a:endParaRPr lang="uk-UA" dirty="0"/>
          </a:p>
        </p:txBody>
      </p:sp>
      <p:pic>
        <p:nvPicPr>
          <p:cNvPr id="1026" name="Picture 2" descr="В структуре солнечной батареи используется p-n переход и пара электродов для снятия выходного напряжения"/>
          <p:cNvPicPr>
            <a:picLocks noGrp="1" noChangeAspect="1" noChangeArrowheads="1"/>
          </p:cNvPicPr>
          <p:nvPr>
            <p:ph type="pic" idx="1"/>
          </p:nvPr>
        </p:nvPicPr>
        <p:blipFill>
          <a:blip r:embed="rId2" cstate="print">
            <a:extLst>
              <a:ext uri="{28A0092B-C50C-407E-A947-70E740481C1C}">
                <a14:useLocalDpi xmlns="" xmlns:a14="http://schemas.microsoft.com/office/drawing/2010/main" val="0"/>
              </a:ext>
            </a:extLst>
          </a:blip>
          <a:srcRect l="3384" r="3384"/>
          <a:stretch>
            <a:fillRect/>
          </a:stretch>
        </p:blipFill>
        <p:spPr bwMode="auto">
          <a:xfrm>
            <a:off x="4205808" y="2204864"/>
            <a:ext cx="4038600" cy="3352800"/>
          </a:xfrm>
          <a:prstGeom prst="rect">
            <a:avLst/>
          </a:prstGeom>
          <a:noFill/>
          <a:effectLst>
            <a:reflection blurRad="12700" stA="30000" endPos="30000" dist="31750" dir="5400000" sy="-100000" algn="bl" rotWithShape="0"/>
            <a:softEdge rad="127000"/>
          </a:effectLst>
          <a:extLst>
            <a:ext uri="{909E8E84-426E-40DD-AFC4-6F175D3DCCD1}">
              <a14:hiddenFill xmlns="" xmlns:a14="http://schemas.microsoft.com/office/drawing/2010/main">
                <a:solidFill>
                  <a:srgbClr val="FFFFFF"/>
                </a:solidFill>
              </a14:hiddenFill>
            </a:ext>
          </a:extLst>
        </p:spPr>
      </p:pic>
      <p:sp>
        <p:nvSpPr>
          <p:cNvPr id="4" name="Текст 3"/>
          <p:cNvSpPr>
            <a:spLocks noGrp="1"/>
          </p:cNvSpPr>
          <p:nvPr>
            <p:ph type="body" sz="half" idx="2"/>
          </p:nvPr>
        </p:nvSpPr>
        <p:spPr>
          <a:xfrm>
            <a:off x="0" y="1268760"/>
            <a:ext cx="4139952" cy="5040600"/>
          </a:xfrm>
        </p:spPr>
        <p:txBody>
          <a:bodyPr>
            <a:normAutofit/>
          </a:bodyPr>
          <a:lstStyle/>
          <a:p>
            <a:r>
              <a:rPr lang="uk-UA" dirty="0"/>
              <a:t>У професійних колах панелі, що перетворюють сонячне світло в електроенергію, називають фотоелектричними перетворювачами, які в розмовній мові або при написанні зрозумілих для широких мас статей прийнято називати сонячними батареями. Принцип роботи цих пристроїв, перші робочі екземпляри яких з'явилися досить давно, насправді досить простий для розуміння людиною, що має тільки знання зі шкільної лави. </a:t>
            </a:r>
            <a:r>
              <a:rPr lang="en-US" dirty="0" smtClean="0"/>
              <a:t> </a:t>
            </a:r>
          </a:p>
          <a:p>
            <a:endParaRPr lang="en-US" dirty="0"/>
          </a:p>
          <a:p>
            <a:r>
              <a:rPr lang="uk-UA" dirty="0" smtClean="0"/>
              <a:t>На </a:t>
            </a:r>
            <a:r>
              <a:rPr lang="uk-UA" dirty="0"/>
              <a:t>зображенні вище можна бачити, що верхній шар </a:t>
            </a:r>
            <a:r>
              <a:rPr lang="en-US" dirty="0"/>
              <a:t>p-n </a:t>
            </a:r>
            <a:r>
              <a:rPr lang="uk-UA" dirty="0"/>
              <a:t>переходу, який володіє надлишком електронів, з'єднаний з металевими пластинами, які виконують роль позитивного електрода, пропускають світло і додають елементу додаткову жорсткість. Нижній шар в конструкції сонячної батареї має недолік електронів і до нього приклеєна суцільна металева пластина, яка виконує функцію негативного електрода.</a:t>
            </a:r>
          </a:p>
        </p:txBody>
      </p:sp>
    </p:spTree>
    <p:extLst>
      <p:ext uri="{BB962C8B-B14F-4D97-AF65-F5344CB8AC3E}">
        <p14:creationId xmlns="" xmlns:p14="http://schemas.microsoft.com/office/powerpoint/2010/main" val="3619775212"/>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733</TotalTime>
  <Words>786</Words>
  <Application>Microsoft Office PowerPoint</Application>
  <PresentationFormat>Экран (4:3)</PresentationFormat>
  <Paragraphs>40</Paragraphs>
  <Slides>17</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Сучасні джерела живлення для електронних пристроїв . Створення різноманітних джерел живлення </vt:lpstr>
      <vt:lpstr>Що таке джерело живлення</vt:lpstr>
      <vt:lpstr>малі джерела живлення</vt:lpstr>
      <vt:lpstr>Генера́тор</vt:lpstr>
      <vt:lpstr>трансформатор</vt:lpstr>
      <vt:lpstr>перетворювач напруги</vt:lpstr>
      <vt:lpstr>Електричний акумулятор</vt:lpstr>
      <vt:lpstr>Великі джерела живлення</vt:lpstr>
      <vt:lpstr>Сонячнібатареї</vt:lpstr>
      <vt:lpstr>Слайд 10</vt:lpstr>
      <vt:lpstr>вітряк</vt:lpstr>
      <vt:lpstr>Слайд 12</vt:lpstr>
      <vt:lpstr>гідроелектростанцій</vt:lpstr>
      <vt:lpstr>Слайд 14</vt:lpstr>
      <vt:lpstr>принцип роботи атомної електростанції</vt:lpstr>
      <vt:lpstr>Слайд 16</vt:lpstr>
      <vt:lpstr>Дякуємо за увагу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сучасні джерела живлення для електронних пристроїв . Створення різноманітних джерел живлення</dc:title>
  <dc:creator>Sergey</dc:creator>
  <cp:lastModifiedBy>AutoBVT</cp:lastModifiedBy>
  <cp:revision>44</cp:revision>
  <dcterms:created xsi:type="dcterms:W3CDTF">2017-01-15T10:21:09Z</dcterms:created>
  <dcterms:modified xsi:type="dcterms:W3CDTF">2020-04-24T14:15:59Z</dcterms:modified>
</cp:coreProperties>
</file>