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F629-D0D6-46CC-9C75-62AA04C81200}" type="datetimeFigureOut">
              <a:rPr lang="uk-UA" smtClean="0"/>
              <a:pPr/>
              <a:t>07.05.2020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2E28-8C5C-414C-8282-F1EDCDCA8F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432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rgbClr val="FF0000"/>
                </a:solidFill>
              </a:rPr>
              <a:t>Проект </a:t>
            </a:r>
            <a:r>
              <a:rPr lang="uk-UA" dirty="0">
                <a:solidFill>
                  <a:srgbClr val="FF0000"/>
                </a:solidFill>
              </a:rPr>
              <a:t>на тему : "Виявлення рівня антропогенного впливу в екосистемах"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Підготувала учениця 9-Б класу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Дурда Анастасія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Антропогені фактори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4497388" cy="2286016"/>
          </a:xfrm>
        </p:spPr>
        <p:txBody>
          <a:bodyPr>
            <a:noAutofit/>
          </a:bodyPr>
          <a:lstStyle/>
          <a:p>
            <a:r>
              <a:rPr lang="uk-UA" sz="1400" dirty="0"/>
              <a:t>Антропогенний вплив на природу</a:t>
            </a:r>
            <a:r>
              <a:rPr lang="uk-UA" sz="1400" b="0" dirty="0"/>
              <a:t> — в буквальному перекладі «породжений людиною» вплив на біосферу.</a:t>
            </a:r>
          </a:p>
          <a:p>
            <a:r>
              <a:rPr lang="uk-UA" sz="1400" b="0" dirty="0"/>
              <a:t>Антропогенними називають ті фактори, які своїм походженням зобов'язані будь-якій діяльності людини. Цим вони принципово відрізняються від факторів природних, які виникли ще до появи людини, але існують і діють досі. Вплив людини як екологічного фактора надзвичайно сильний та різнобічний. Жодна екосистема на планеті не уникнула цього впливу, а багато з них зникли </a:t>
            </a:r>
            <a:r>
              <a:rPr lang="uk-UA" sz="1400" b="0" dirty="0" smtClean="0"/>
              <a:t>повністю.</a:t>
            </a:r>
            <a:endParaRPr lang="uk-UA" sz="1400" b="0" dirty="0"/>
          </a:p>
          <a:p>
            <a:endParaRPr lang="uk-UA" sz="1400" dirty="0"/>
          </a:p>
        </p:txBody>
      </p:sp>
      <p:pic>
        <p:nvPicPr>
          <p:cNvPr id="7" name="Содержимое 6" descr="285f55cc8e5c33a7f1aa1325f402518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857497"/>
            <a:ext cx="4497388" cy="37582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71480"/>
            <a:ext cx="4498975" cy="2357454"/>
          </a:xfrm>
        </p:spPr>
        <p:txBody>
          <a:bodyPr>
            <a:normAutofit fontScale="85000" lnSpcReduction="20000"/>
          </a:bodyPr>
          <a:lstStyle/>
          <a:p>
            <a:r>
              <a:rPr lang="uk-UA" sz="1700" b="0" dirty="0"/>
              <a:t>З появою людини і суспільства природа вступила в новий етап свого існування — почала відчувати на собі антропогенний вплив (тобто вплив людини та її діяльності).</a:t>
            </a:r>
          </a:p>
          <a:p>
            <a:r>
              <a:rPr lang="uk-UA" sz="1700" b="0" dirty="0"/>
              <a:t>Спочатку відносини людини і природи являли собою взаємний вплив один на одного — людина самостійно (без застосування складних технічних засобів) одержувала для себе користь з природи (їжа, корисні копалини), а природа впливала на людину, причому людина була не захищеною від природи (наприклад, різних стихій, клімату і т. д.), досить сильно залежала від неї.</a:t>
            </a:r>
          </a:p>
          <a:p>
            <a:endParaRPr lang="uk-UA" sz="1400" dirty="0"/>
          </a:p>
        </p:txBody>
      </p:sp>
      <p:pic>
        <p:nvPicPr>
          <p:cNvPr id="8" name="Содержимое 7" descr="image08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1" y="2786058"/>
            <a:ext cx="4572000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11429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Основні втручання людини в екосистеми: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465513" cy="46910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2000" dirty="0" smtClean="0"/>
              <a:t>Спрощення екосистеми і розрив біологічних циклів.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Поява генетичних змін в організмах рослин і тварин.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Введення в екосистему нових видів.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Концентрація розсіяної енергії у вигляді теплового забрудненя.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Збільшення отруйних відходів від хімічних виробництв.</a:t>
            </a:r>
            <a:endParaRPr lang="uk-UA" sz="2000" dirty="0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714356"/>
            <a:ext cx="5572164" cy="51435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Види забруднення, їхні наслдки для екосистеми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214810" cy="4000528"/>
          </a:xfrm>
        </p:spPr>
      </p:pic>
      <p:pic>
        <p:nvPicPr>
          <p:cNvPr id="6" name="Содержимое 5" descr="3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714488"/>
            <a:ext cx="4429124" cy="38576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Види забруднення, їхні наслдки для екосистеми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4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500562" cy="4643470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20" y="1714488"/>
            <a:ext cx="4286280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Види забруднення, їхні наслдки для екосистеми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06" y="1428736"/>
            <a:ext cx="4429156" cy="4714908"/>
          </a:xfrm>
        </p:spPr>
      </p:pic>
      <p:pic>
        <p:nvPicPr>
          <p:cNvPr id="10" name="Содержимое 9" descr="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4357686" cy="46434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Види забруднення, їхні наслдки для екосистеми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643438" cy="4500594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71612"/>
            <a:ext cx="4286248" cy="45005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Екосистема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358246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reen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600200"/>
            <a:ext cx="8929750" cy="5114948"/>
          </a:xfrm>
        </p:spPr>
      </p:pic>
      <p:sp>
        <p:nvSpPr>
          <p:cNvPr id="5" name="Сердце 4"/>
          <p:cNvSpPr/>
          <p:nvPr/>
        </p:nvSpPr>
        <p:spPr>
          <a:xfrm>
            <a:off x="8501090" y="928670"/>
            <a:ext cx="500066" cy="42862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285720" y="928670"/>
            <a:ext cx="500066" cy="42862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 Проект на тему : "Виявлення рівня антропогенного впливу в екосистемах"</vt:lpstr>
      <vt:lpstr>Антропогені фактори</vt:lpstr>
      <vt:lpstr>Основні втручання людини в екосистеми:</vt:lpstr>
      <vt:lpstr>Види забруднення, їхні наслдки для екосистеми</vt:lpstr>
      <vt:lpstr>Види забруднення, їхні наслдки для екосистеми</vt:lpstr>
      <vt:lpstr>Види забруднення, їхні наслдки для екосистеми</vt:lpstr>
      <vt:lpstr>Види забруднення, їхні наслдки для екосистеми</vt:lpstr>
      <vt:lpstr>Екосистема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Проект на тему : "Виявлення рівня антропогенного впливу в екосистемах"</dc:title>
  <dc:creator>1</dc:creator>
  <cp:lastModifiedBy>1</cp:lastModifiedBy>
  <cp:revision>3</cp:revision>
  <dcterms:created xsi:type="dcterms:W3CDTF">2020-05-07T07:35:02Z</dcterms:created>
  <dcterms:modified xsi:type="dcterms:W3CDTF">2020-05-07T19:59:02Z</dcterms:modified>
</cp:coreProperties>
</file>